
<file path=[Content_Types].xml><?xml version="1.0" encoding="utf-8"?>
<Types xmlns="http://schemas.openxmlformats.org/package/2006/content-types">
  <Default Extension="bmp" ContentType="image/bmp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1"/>
  </p:notesMasterIdLst>
  <p:sldIdLst>
    <p:sldId id="356" r:id="rId5"/>
    <p:sldId id="358" r:id="rId6"/>
    <p:sldId id="359" r:id="rId7"/>
    <p:sldId id="357" r:id="rId8"/>
    <p:sldId id="361" r:id="rId9"/>
    <p:sldId id="360" r:id="rId10"/>
    <p:sldId id="362" r:id="rId11"/>
    <p:sldId id="363" r:id="rId12"/>
    <p:sldId id="257" r:id="rId13"/>
    <p:sldId id="340" r:id="rId14"/>
    <p:sldId id="341" r:id="rId15"/>
    <p:sldId id="343" r:id="rId16"/>
    <p:sldId id="344" r:id="rId17"/>
    <p:sldId id="342" r:id="rId18"/>
    <p:sldId id="345" r:id="rId19"/>
    <p:sldId id="339" r:id="rId20"/>
    <p:sldId id="347" r:id="rId21"/>
    <p:sldId id="349" r:id="rId22"/>
    <p:sldId id="351" r:id="rId23"/>
    <p:sldId id="350" r:id="rId24"/>
    <p:sldId id="353" r:id="rId25"/>
    <p:sldId id="354" r:id="rId26"/>
    <p:sldId id="352" r:id="rId27"/>
    <p:sldId id="346" r:id="rId28"/>
    <p:sldId id="355" r:id="rId29"/>
    <p:sldId id="33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AFB8"/>
    <a:srgbClr val="DAE3F3"/>
    <a:srgbClr val="E7EDF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D18A9B-17B7-43DD-B841-8A9CF83C2454}" v="1001" dt="2023-10-31T03:14:33.6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4"/>
    <p:restoredTop sz="94648"/>
  </p:normalViewPr>
  <p:slideViewPr>
    <p:cSldViewPr snapToGrid="0" showGuides="1">
      <p:cViewPr>
        <p:scale>
          <a:sx n="100" d="100"/>
          <a:sy n="100" d="100"/>
        </p:scale>
        <p:origin x="653" y="31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chao Wang" userId="c72275d4-611b-4d58-a5d6-07d0380a522e" providerId="ADAL" clId="{70FA9181-D1FC-4949-9584-00D53A5877F0}"/>
    <pc:docChg chg="undo custSel addSld delSld modSld sldOrd">
      <pc:chgData name="Youchao Wang" userId="c72275d4-611b-4d58-a5d6-07d0380a522e" providerId="ADAL" clId="{70FA9181-D1FC-4949-9584-00D53A5877F0}" dt="2021-04-02T16:08:20.171" v="1600" actId="403"/>
      <pc:docMkLst>
        <pc:docMk/>
      </pc:docMkLst>
      <pc:sldChg chg="modSp mod">
        <pc:chgData name="Youchao Wang" userId="c72275d4-611b-4d58-a5d6-07d0380a522e" providerId="ADAL" clId="{70FA9181-D1FC-4949-9584-00D53A5877F0}" dt="2021-04-02T13:26:52.366" v="469" actId="20577"/>
        <pc:sldMkLst>
          <pc:docMk/>
          <pc:sldMk cId="4130979012" sldId="257"/>
        </pc:sldMkLst>
        <pc:spChg chg="mod">
          <ac:chgData name="Youchao Wang" userId="c72275d4-611b-4d58-a5d6-07d0380a522e" providerId="ADAL" clId="{70FA9181-D1FC-4949-9584-00D53A5877F0}" dt="2021-04-02T12:55:42.021" v="2" actId="20577"/>
          <ac:spMkLst>
            <pc:docMk/>
            <pc:sldMk cId="4130979012" sldId="257"/>
            <ac:spMk id="15" creationId="{BB0EE987-5371-4A37-91C6-D17979526868}"/>
          </ac:spMkLst>
        </pc:spChg>
        <pc:spChg chg="mod">
          <ac:chgData name="Youchao Wang" userId="c72275d4-611b-4d58-a5d6-07d0380a522e" providerId="ADAL" clId="{70FA9181-D1FC-4949-9584-00D53A5877F0}" dt="2021-04-02T13:26:52.366" v="469" actId="20577"/>
          <ac:spMkLst>
            <pc:docMk/>
            <pc:sldMk cId="4130979012" sldId="257"/>
            <ac:spMk id="16" creationId="{EDCDFA71-C4DB-4608-9784-18499873F058}"/>
          </ac:spMkLst>
        </pc:spChg>
      </pc:sldChg>
      <pc:sldChg chg="modSp mod">
        <pc:chgData name="Youchao Wang" userId="c72275d4-611b-4d58-a5d6-07d0380a522e" providerId="ADAL" clId="{70FA9181-D1FC-4949-9584-00D53A5877F0}" dt="2021-04-02T16:00:41.961" v="1514" actId="1076"/>
        <pc:sldMkLst>
          <pc:docMk/>
          <pc:sldMk cId="4100688853" sldId="258"/>
        </pc:sldMkLst>
        <pc:spChg chg="mod">
          <ac:chgData name="Youchao Wang" userId="c72275d4-611b-4d58-a5d6-07d0380a522e" providerId="ADAL" clId="{70FA9181-D1FC-4949-9584-00D53A5877F0}" dt="2021-04-02T15:36:36.937" v="1068" actId="207"/>
          <ac:spMkLst>
            <pc:docMk/>
            <pc:sldMk cId="4100688853" sldId="258"/>
            <ac:spMk id="19" creationId="{119FBA29-F4A5-4474-B568-CD6BFF9010A0}"/>
          </ac:spMkLst>
        </pc:spChg>
        <pc:spChg chg="mod">
          <ac:chgData name="Youchao Wang" userId="c72275d4-611b-4d58-a5d6-07d0380a522e" providerId="ADAL" clId="{70FA9181-D1FC-4949-9584-00D53A5877F0}" dt="2021-04-02T15:36:36.937" v="1068" actId="207"/>
          <ac:spMkLst>
            <pc:docMk/>
            <pc:sldMk cId="4100688853" sldId="258"/>
            <ac:spMk id="20" creationId="{77C31920-48B4-4C78-9009-89DCE275E7D8}"/>
          </ac:spMkLst>
        </pc:spChg>
        <pc:picChg chg="mod">
          <ac:chgData name="Youchao Wang" userId="c72275d4-611b-4d58-a5d6-07d0380a522e" providerId="ADAL" clId="{70FA9181-D1FC-4949-9584-00D53A5877F0}" dt="2021-04-02T16:00:41.961" v="1514" actId="1076"/>
          <ac:picMkLst>
            <pc:docMk/>
            <pc:sldMk cId="4100688853" sldId="258"/>
            <ac:picMk id="8" creationId="{2522E870-CDD9-4F26-BC7D-309777CADF1E}"/>
          </ac:picMkLst>
        </pc:picChg>
      </pc:sldChg>
      <pc:sldChg chg="add">
        <pc:chgData name="Youchao Wang" userId="c72275d4-611b-4d58-a5d6-07d0380a522e" providerId="ADAL" clId="{70FA9181-D1FC-4949-9584-00D53A5877F0}" dt="2021-04-02T15:37:06.532" v="1073"/>
        <pc:sldMkLst>
          <pc:docMk/>
          <pc:sldMk cId="1812223885" sldId="294"/>
        </pc:sldMkLst>
      </pc:sldChg>
      <pc:sldChg chg="modSp add del mod">
        <pc:chgData name="Youchao Wang" userId="c72275d4-611b-4d58-a5d6-07d0380a522e" providerId="ADAL" clId="{70FA9181-D1FC-4949-9584-00D53A5877F0}" dt="2021-04-02T15:36:59.281" v="1072" actId="2696"/>
        <pc:sldMkLst>
          <pc:docMk/>
          <pc:sldMk cId="2026866281" sldId="294"/>
        </pc:sldMkLst>
        <pc:spChg chg="mod">
          <ac:chgData name="Youchao Wang" userId="c72275d4-611b-4d58-a5d6-07d0380a522e" providerId="ADAL" clId="{70FA9181-D1FC-4949-9584-00D53A5877F0}" dt="2021-04-02T15:36:42.591" v="1069" actId="207"/>
          <ac:spMkLst>
            <pc:docMk/>
            <pc:sldMk cId="2026866281" sldId="294"/>
            <ac:spMk id="28" creationId="{1A5C69CB-48CE-4C99-8F6E-A40534B6DC25}"/>
          </ac:spMkLst>
        </pc:spChg>
        <pc:spChg chg="mod">
          <ac:chgData name="Youchao Wang" userId="c72275d4-611b-4d58-a5d6-07d0380a522e" providerId="ADAL" clId="{70FA9181-D1FC-4949-9584-00D53A5877F0}" dt="2021-04-02T15:36:42.591" v="1069" actId="207"/>
          <ac:spMkLst>
            <pc:docMk/>
            <pc:sldMk cId="2026866281" sldId="294"/>
            <ac:spMk id="29" creationId="{0FE5D561-5EC4-4684-9C2C-045D97B3E234}"/>
          </ac:spMkLst>
        </pc:spChg>
      </pc:sldChg>
      <pc:sldChg chg="modSp mod">
        <pc:chgData name="Youchao Wang" userId="c72275d4-611b-4d58-a5d6-07d0380a522e" providerId="ADAL" clId="{70FA9181-D1FC-4949-9584-00D53A5877F0}" dt="2021-04-02T15:46:19.201" v="1258" actId="20577"/>
        <pc:sldMkLst>
          <pc:docMk/>
          <pc:sldMk cId="3202657641" sldId="316"/>
        </pc:sldMkLst>
        <pc:spChg chg="mod">
          <ac:chgData name="Youchao Wang" userId="c72275d4-611b-4d58-a5d6-07d0380a522e" providerId="ADAL" clId="{70FA9181-D1FC-4949-9584-00D53A5877F0}" dt="2021-04-02T15:46:19.201" v="1258" actId="20577"/>
          <ac:spMkLst>
            <pc:docMk/>
            <pc:sldMk cId="3202657641" sldId="316"/>
            <ac:spMk id="40" creationId="{A8F8B47A-EBC0-445F-BECE-8B4B0615D098}"/>
          </ac:spMkLst>
        </pc:spChg>
      </pc:sldChg>
      <pc:sldChg chg="addSp modSp mod">
        <pc:chgData name="Youchao Wang" userId="c72275d4-611b-4d58-a5d6-07d0380a522e" providerId="ADAL" clId="{70FA9181-D1FC-4949-9584-00D53A5877F0}" dt="2021-04-02T16:02:21.851" v="1518" actId="1076"/>
        <pc:sldMkLst>
          <pc:docMk/>
          <pc:sldMk cId="3338955136" sldId="325"/>
        </pc:sldMkLst>
        <pc:spChg chg="mod">
          <ac:chgData name="Youchao Wang" userId="c72275d4-611b-4d58-a5d6-07d0380a522e" providerId="ADAL" clId="{70FA9181-D1FC-4949-9584-00D53A5877F0}" dt="2021-04-02T16:02:21.851" v="1518" actId="1076"/>
          <ac:spMkLst>
            <pc:docMk/>
            <pc:sldMk cId="3338955136" sldId="325"/>
            <ac:spMk id="9" creationId="{9F6F0A26-2BC3-46AB-B3CF-092C82285FF2}"/>
          </ac:spMkLst>
        </pc:spChg>
        <pc:spChg chg="add mod">
          <ac:chgData name="Youchao Wang" userId="c72275d4-611b-4d58-a5d6-07d0380a522e" providerId="ADAL" clId="{70FA9181-D1FC-4949-9584-00D53A5877F0}" dt="2021-04-02T16:02:21.851" v="1518" actId="1076"/>
          <ac:spMkLst>
            <pc:docMk/>
            <pc:sldMk cId="3338955136" sldId="325"/>
            <ac:spMk id="13" creationId="{5C1CE22F-60FE-4D8B-A2E4-8C90E991DFA0}"/>
          </ac:spMkLst>
        </pc:spChg>
        <pc:spChg chg="add mod">
          <ac:chgData name="Youchao Wang" userId="c72275d4-611b-4d58-a5d6-07d0380a522e" providerId="ADAL" clId="{70FA9181-D1FC-4949-9584-00D53A5877F0}" dt="2021-04-02T16:02:21.851" v="1518" actId="1076"/>
          <ac:spMkLst>
            <pc:docMk/>
            <pc:sldMk cId="3338955136" sldId="325"/>
            <ac:spMk id="14" creationId="{743107B0-B9F2-4E69-BCCC-4A8EE58C0DFD}"/>
          </ac:spMkLst>
        </pc:spChg>
        <pc:spChg chg="mod">
          <ac:chgData name="Youchao Wang" userId="c72275d4-611b-4d58-a5d6-07d0380a522e" providerId="ADAL" clId="{70FA9181-D1FC-4949-9584-00D53A5877F0}" dt="2021-04-02T16:02:21.851" v="1518" actId="1076"/>
          <ac:spMkLst>
            <pc:docMk/>
            <pc:sldMk cId="3338955136" sldId="325"/>
            <ac:spMk id="18" creationId="{6A906AD1-712E-4A80-A3A9-20A72ACC3B67}"/>
          </ac:spMkLst>
        </pc:spChg>
        <pc:picChg chg="mod">
          <ac:chgData name="Youchao Wang" userId="c72275d4-611b-4d58-a5d6-07d0380a522e" providerId="ADAL" clId="{70FA9181-D1FC-4949-9584-00D53A5877F0}" dt="2021-04-02T16:02:21.851" v="1518" actId="1076"/>
          <ac:picMkLst>
            <pc:docMk/>
            <pc:sldMk cId="3338955136" sldId="325"/>
            <ac:picMk id="2" creationId="{73652472-E6D3-43F3-9E04-90F03A5D5153}"/>
          </ac:picMkLst>
        </pc:picChg>
        <pc:picChg chg="mod">
          <ac:chgData name="Youchao Wang" userId="c72275d4-611b-4d58-a5d6-07d0380a522e" providerId="ADAL" clId="{70FA9181-D1FC-4949-9584-00D53A5877F0}" dt="2021-04-02T16:02:21.851" v="1518" actId="1076"/>
          <ac:picMkLst>
            <pc:docMk/>
            <pc:sldMk cId="3338955136" sldId="325"/>
            <ac:picMk id="8" creationId="{597EAB2B-2184-404A-A618-302E293E8C4C}"/>
          </ac:picMkLst>
        </pc:picChg>
      </pc:sldChg>
      <pc:sldChg chg="addSp delSp modSp add mod">
        <pc:chgData name="Youchao Wang" userId="c72275d4-611b-4d58-a5d6-07d0380a522e" providerId="ADAL" clId="{70FA9181-D1FC-4949-9584-00D53A5877F0}" dt="2021-04-02T15:05:51.394" v="583" actId="14100"/>
        <pc:sldMkLst>
          <pc:docMk/>
          <pc:sldMk cId="1712712152" sldId="329"/>
        </pc:sldMkLst>
        <pc:spChg chg="mod">
          <ac:chgData name="Youchao Wang" userId="c72275d4-611b-4d58-a5d6-07d0380a522e" providerId="ADAL" clId="{70FA9181-D1FC-4949-9584-00D53A5877F0}" dt="2021-04-02T12:57:11.957" v="6" actId="1076"/>
          <ac:spMkLst>
            <pc:docMk/>
            <pc:sldMk cId="1712712152" sldId="329"/>
            <ac:spMk id="4" creationId="{081E344A-C93F-4E03-A578-34729ED9310B}"/>
          </ac:spMkLst>
        </pc:spChg>
        <pc:spChg chg="mod">
          <ac:chgData name="Youchao Wang" userId="c72275d4-611b-4d58-a5d6-07d0380a522e" providerId="ADAL" clId="{70FA9181-D1FC-4949-9584-00D53A5877F0}" dt="2021-04-02T13:02:03.418" v="226" actId="20577"/>
          <ac:spMkLst>
            <pc:docMk/>
            <pc:sldMk cId="1712712152" sldId="329"/>
            <ac:spMk id="6" creationId="{B8F04125-00C7-44AB-AA88-23C0C7B768FF}"/>
          </ac:spMkLst>
        </pc:spChg>
        <pc:spChg chg="del">
          <ac:chgData name="Youchao Wang" userId="c72275d4-611b-4d58-a5d6-07d0380a522e" providerId="ADAL" clId="{70FA9181-D1FC-4949-9584-00D53A5877F0}" dt="2021-04-02T12:55:54.707" v="4" actId="478"/>
          <ac:spMkLst>
            <pc:docMk/>
            <pc:sldMk cId="1712712152" sldId="329"/>
            <ac:spMk id="10" creationId="{AA76790A-31C4-4753-89D7-67621866ADE4}"/>
          </ac:spMkLst>
        </pc:spChg>
        <pc:spChg chg="del">
          <ac:chgData name="Youchao Wang" userId="c72275d4-611b-4d58-a5d6-07d0380a522e" providerId="ADAL" clId="{70FA9181-D1FC-4949-9584-00D53A5877F0}" dt="2021-04-02T12:55:54.707" v="4" actId="478"/>
          <ac:spMkLst>
            <pc:docMk/>
            <pc:sldMk cId="1712712152" sldId="329"/>
            <ac:spMk id="11" creationId="{BF08CA80-7207-436F-B65D-38E7CD37FFAE}"/>
          </ac:spMkLst>
        </pc:spChg>
        <pc:spChg chg="del">
          <ac:chgData name="Youchao Wang" userId="c72275d4-611b-4d58-a5d6-07d0380a522e" providerId="ADAL" clId="{70FA9181-D1FC-4949-9584-00D53A5877F0}" dt="2021-04-02T12:55:54.707" v="4" actId="478"/>
          <ac:spMkLst>
            <pc:docMk/>
            <pc:sldMk cId="1712712152" sldId="329"/>
            <ac:spMk id="13" creationId="{5766A334-B6E2-45CD-A786-AF05B83F85B9}"/>
          </ac:spMkLst>
        </pc:spChg>
        <pc:spChg chg="del">
          <ac:chgData name="Youchao Wang" userId="c72275d4-611b-4d58-a5d6-07d0380a522e" providerId="ADAL" clId="{70FA9181-D1FC-4949-9584-00D53A5877F0}" dt="2021-04-02T12:55:54.707" v="4" actId="478"/>
          <ac:spMkLst>
            <pc:docMk/>
            <pc:sldMk cId="1712712152" sldId="329"/>
            <ac:spMk id="15" creationId="{0068B9EF-7C80-422C-89E8-A7ED6359C22E}"/>
          </ac:spMkLst>
        </pc:spChg>
        <pc:spChg chg="del">
          <ac:chgData name="Youchao Wang" userId="c72275d4-611b-4d58-a5d6-07d0380a522e" providerId="ADAL" clId="{70FA9181-D1FC-4949-9584-00D53A5877F0}" dt="2021-04-02T12:55:54.707" v="4" actId="478"/>
          <ac:spMkLst>
            <pc:docMk/>
            <pc:sldMk cId="1712712152" sldId="329"/>
            <ac:spMk id="18" creationId="{7E19FE5C-0849-413E-BC7C-979442A848C1}"/>
          </ac:spMkLst>
        </pc:spChg>
        <pc:spChg chg="del">
          <ac:chgData name="Youchao Wang" userId="c72275d4-611b-4d58-a5d6-07d0380a522e" providerId="ADAL" clId="{70FA9181-D1FC-4949-9584-00D53A5877F0}" dt="2021-04-02T12:55:54.707" v="4" actId="478"/>
          <ac:spMkLst>
            <pc:docMk/>
            <pc:sldMk cId="1712712152" sldId="329"/>
            <ac:spMk id="19" creationId="{119FBA29-F4A5-4474-B568-CD6BFF9010A0}"/>
          </ac:spMkLst>
        </pc:spChg>
        <pc:spChg chg="del">
          <ac:chgData name="Youchao Wang" userId="c72275d4-611b-4d58-a5d6-07d0380a522e" providerId="ADAL" clId="{70FA9181-D1FC-4949-9584-00D53A5877F0}" dt="2021-04-02T12:55:54.707" v="4" actId="478"/>
          <ac:spMkLst>
            <pc:docMk/>
            <pc:sldMk cId="1712712152" sldId="329"/>
            <ac:spMk id="20" creationId="{77C31920-48B4-4C78-9009-89DCE275E7D8}"/>
          </ac:spMkLst>
        </pc:spChg>
        <pc:spChg chg="add del mod">
          <ac:chgData name="Youchao Wang" userId="c72275d4-611b-4d58-a5d6-07d0380a522e" providerId="ADAL" clId="{70FA9181-D1FC-4949-9584-00D53A5877F0}" dt="2021-04-02T12:58:46.695" v="33" actId="478"/>
          <ac:spMkLst>
            <pc:docMk/>
            <pc:sldMk cId="1712712152" sldId="329"/>
            <ac:spMk id="24" creationId="{A89B40FA-A518-4CC1-B09F-C72C54FF62CB}"/>
          </ac:spMkLst>
        </pc:spChg>
        <pc:spChg chg="add mod">
          <ac:chgData name="Youchao Wang" userId="c72275d4-611b-4d58-a5d6-07d0380a522e" providerId="ADAL" clId="{70FA9181-D1FC-4949-9584-00D53A5877F0}" dt="2021-04-02T15:05:44.454" v="582" actId="20577"/>
          <ac:spMkLst>
            <pc:docMk/>
            <pc:sldMk cId="1712712152" sldId="329"/>
            <ac:spMk id="25" creationId="{39692885-F7C2-4AF8-B288-DBBE596F7EA4}"/>
          </ac:spMkLst>
        </pc:spChg>
        <pc:spChg chg="add mod">
          <ac:chgData name="Youchao Wang" userId="c72275d4-611b-4d58-a5d6-07d0380a522e" providerId="ADAL" clId="{70FA9181-D1FC-4949-9584-00D53A5877F0}" dt="2021-04-02T13:00:49.264" v="169" actId="20577"/>
          <ac:spMkLst>
            <pc:docMk/>
            <pc:sldMk cId="1712712152" sldId="329"/>
            <ac:spMk id="27" creationId="{F6204652-1F0C-4714-BB1D-C7AC23D6BE80}"/>
          </ac:spMkLst>
        </pc:spChg>
        <pc:spChg chg="add mod">
          <ac:chgData name="Youchao Wang" userId="c72275d4-611b-4d58-a5d6-07d0380a522e" providerId="ADAL" clId="{70FA9181-D1FC-4949-9584-00D53A5877F0}" dt="2021-04-02T13:01:47.072" v="212" actId="1076"/>
          <ac:spMkLst>
            <pc:docMk/>
            <pc:sldMk cId="1712712152" sldId="329"/>
            <ac:spMk id="28" creationId="{03E36FA2-D201-4BB8-AE9D-36F99AAF2E9F}"/>
          </ac:spMkLst>
        </pc:spChg>
        <pc:spChg chg="add mod">
          <ac:chgData name="Youchao Wang" userId="c72275d4-611b-4d58-a5d6-07d0380a522e" providerId="ADAL" clId="{70FA9181-D1FC-4949-9584-00D53A5877F0}" dt="2021-04-02T15:05:51.394" v="583" actId="14100"/>
          <ac:spMkLst>
            <pc:docMk/>
            <pc:sldMk cId="1712712152" sldId="329"/>
            <ac:spMk id="29" creationId="{2E5E3157-1C8B-4048-9FBA-945956B5758D}"/>
          </ac:spMkLst>
        </pc:spChg>
        <pc:spChg chg="add mod">
          <ac:chgData name="Youchao Wang" userId="c72275d4-611b-4d58-a5d6-07d0380a522e" providerId="ADAL" clId="{70FA9181-D1FC-4949-9584-00D53A5877F0}" dt="2021-04-02T13:02:22.625" v="241" actId="115"/>
          <ac:spMkLst>
            <pc:docMk/>
            <pc:sldMk cId="1712712152" sldId="329"/>
            <ac:spMk id="30" creationId="{96E87893-6657-498B-8067-50024F316552}"/>
          </ac:spMkLst>
        </pc:spChg>
        <pc:picChg chg="add mod">
          <ac:chgData name="Youchao Wang" userId="c72275d4-611b-4d58-a5d6-07d0380a522e" providerId="ADAL" clId="{70FA9181-D1FC-4949-9584-00D53A5877F0}" dt="2021-04-02T13:01:47.072" v="212" actId="1076"/>
          <ac:picMkLst>
            <pc:docMk/>
            <pc:sldMk cId="1712712152" sldId="329"/>
            <ac:picMk id="3" creationId="{4BBA81CB-45B3-48BD-9684-129907DC585F}"/>
          </ac:picMkLst>
        </pc:picChg>
        <pc:picChg chg="del">
          <ac:chgData name="Youchao Wang" userId="c72275d4-611b-4d58-a5d6-07d0380a522e" providerId="ADAL" clId="{70FA9181-D1FC-4949-9584-00D53A5877F0}" dt="2021-04-02T12:55:54.707" v="4" actId="478"/>
          <ac:picMkLst>
            <pc:docMk/>
            <pc:sldMk cId="1712712152" sldId="329"/>
            <ac:picMk id="8" creationId="{2522E870-CDD9-4F26-BC7D-309777CADF1E}"/>
          </ac:picMkLst>
        </pc:picChg>
        <pc:picChg chg="del">
          <ac:chgData name="Youchao Wang" userId="c72275d4-611b-4d58-a5d6-07d0380a522e" providerId="ADAL" clId="{70FA9181-D1FC-4949-9584-00D53A5877F0}" dt="2021-04-02T12:55:54.707" v="4" actId="478"/>
          <ac:picMkLst>
            <pc:docMk/>
            <pc:sldMk cId="1712712152" sldId="329"/>
            <ac:picMk id="12" creationId="{1760D579-E9FF-4C1F-8556-01C79F9E82A4}"/>
          </ac:picMkLst>
        </pc:picChg>
        <pc:picChg chg="add mod">
          <ac:chgData name="Youchao Wang" userId="c72275d4-611b-4d58-a5d6-07d0380a522e" providerId="ADAL" clId="{70FA9181-D1FC-4949-9584-00D53A5877F0}" dt="2021-04-02T13:01:47.072" v="212" actId="1076"/>
          <ac:picMkLst>
            <pc:docMk/>
            <pc:sldMk cId="1712712152" sldId="329"/>
            <ac:picMk id="14" creationId="{AA4BCD70-2328-4728-A0EA-C6003964458B}"/>
          </ac:picMkLst>
        </pc:picChg>
        <pc:picChg chg="del">
          <ac:chgData name="Youchao Wang" userId="c72275d4-611b-4d58-a5d6-07d0380a522e" providerId="ADAL" clId="{70FA9181-D1FC-4949-9584-00D53A5877F0}" dt="2021-04-02T12:55:54.707" v="4" actId="478"/>
          <ac:picMkLst>
            <pc:docMk/>
            <pc:sldMk cId="1712712152" sldId="329"/>
            <ac:picMk id="16" creationId="{1E013413-F066-40B0-9856-D4953D58E12A}"/>
          </ac:picMkLst>
        </pc:picChg>
        <pc:picChg chg="add mod">
          <ac:chgData name="Youchao Wang" userId="c72275d4-611b-4d58-a5d6-07d0380a522e" providerId="ADAL" clId="{70FA9181-D1FC-4949-9584-00D53A5877F0}" dt="2021-04-02T13:01:49.145" v="213" actId="1076"/>
          <ac:picMkLst>
            <pc:docMk/>
            <pc:sldMk cId="1712712152" sldId="329"/>
            <ac:picMk id="23" creationId="{7BFD8264-571C-452B-98EC-B46D49D6FA6F}"/>
          </ac:picMkLst>
        </pc:picChg>
      </pc:sldChg>
      <pc:sldChg chg="addSp delSp modSp add del mod ord">
        <pc:chgData name="Youchao Wang" userId="c72275d4-611b-4d58-a5d6-07d0380a522e" providerId="ADAL" clId="{70FA9181-D1FC-4949-9584-00D53A5877F0}" dt="2021-04-02T13:14:48.595" v="398" actId="2696"/>
        <pc:sldMkLst>
          <pc:docMk/>
          <pc:sldMk cId="1931190900" sldId="330"/>
        </pc:sldMkLst>
        <pc:spChg chg="mod">
          <ac:chgData name="Youchao Wang" userId="c72275d4-611b-4d58-a5d6-07d0380a522e" providerId="ADAL" clId="{70FA9181-D1FC-4949-9584-00D53A5877F0}" dt="2021-04-02T13:04:33.389" v="253" actId="2711"/>
          <ac:spMkLst>
            <pc:docMk/>
            <pc:sldMk cId="1931190900" sldId="330"/>
            <ac:spMk id="4" creationId="{081E344A-C93F-4E03-A578-34729ED9310B}"/>
          </ac:spMkLst>
        </pc:spChg>
        <pc:spChg chg="mod">
          <ac:chgData name="Youchao Wang" userId="c72275d4-611b-4d58-a5d6-07d0380a522e" providerId="ADAL" clId="{70FA9181-D1FC-4949-9584-00D53A5877F0}" dt="2021-04-02T13:04:33.389" v="253" actId="2711"/>
          <ac:spMkLst>
            <pc:docMk/>
            <pc:sldMk cId="1931190900" sldId="330"/>
            <ac:spMk id="5" creationId="{EDEBD914-665A-4EED-A7C8-CEA66F180CC2}"/>
          </ac:spMkLst>
        </pc:spChg>
        <pc:spChg chg="mod">
          <ac:chgData name="Youchao Wang" userId="c72275d4-611b-4d58-a5d6-07d0380a522e" providerId="ADAL" clId="{70FA9181-D1FC-4949-9584-00D53A5877F0}" dt="2021-04-02T13:10:44.744" v="342" actId="20577"/>
          <ac:spMkLst>
            <pc:docMk/>
            <pc:sldMk cId="1931190900" sldId="330"/>
            <ac:spMk id="6" creationId="{B8F04125-00C7-44AB-AA88-23C0C7B768FF}"/>
          </ac:spMkLst>
        </pc:spChg>
        <pc:spChg chg="add mod">
          <ac:chgData name="Youchao Wang" userId="c72275d4-611b-4d58-a5d6-07d0380a522e" providerId="ADAL" clId="{70FA9181-D1FC-4949-9584-00D53A5877F0}" dt="2021-04-02T13:10:04.895" v="334" actId="14100"/>
          <ac:spMkLst>
            <pc:docMk/>
            <pc:sldMk cId="1931190900" sldId="330"/>
            <ac:spMk id="16" creationId="{F59CDA7F-8518-40B7-A766-8EFF32C9661A}"/>
          </ac:spMkLst>
        </pc:spChg>
        <pc:spChg chg="mod">
          <ac:chgData name="Youchao Wang" userId="c72275d4-611b-4d58-a5d6-07d0380a522e" providerId="ADAL" clId="{70FA9181-D1FC-4949-9584-00D53A5877F0}" dt="2021-04-02T13:04:33.389" v="253" actId="2711"/>
          <ac:spMkLst>
            <pc:docMk/>
            <pc:sldMk cId="1931190900" sldId="330"/>
            <ac:spMk id="17" creationId="{A9344D88-8D70-451F-BD65-24982A959146}"/>
          </ac:spMkLst>
        </pc:spChg>
        <pc:spChg chg="add mod">
          <ac:chgData name="Youchao Wang" userId="c72275d4-611b-4d58-a5d6-07d0380a522e" providerId="ADAL" clId="{70FA9181-D1FC-4949-9584-00D53A5877F0}" dt="2021-04-02T13:06:57.526" v="303" actId="404"/>
          <ac:spMkLst>
            <pc:docMk/>
            <pc:sldMk cId="1931190900" sldId="330"/>
            <ac:spMk id="18" creationId="{8D6F3D81-108F-4851-8765-BCD06B1544D5}"/>
          </ac:spMkLst>
        </pc:spChg>
        <pc:spChg chg="add mod">
          <ac:chgData name="Youchao Wang" userId="c72275d4-611b-4d58-a5d6-07d0380a522e" providerId="ADAL" clId="{70FA9181-D1FC-4949-9584-00D53A5877F0}" dt="2021-04-02T13:10:55.795" v="344" actId="108"/>
          <ac:spMkLst>
            <pc:docMk/>
            <pc:sldMk cId="1931190900" sldId="330"/>
            <ac:spMk id="20" creationId="{FF9EEE2C-E12D-4366-8045-BD76FBDE76C3}"/>
          </ac:spMkLst>
        </pc:spChg>
        <pc:spChg chg="add mod">
          <ac:chgData name="Youchao Wang" userId="c72275d4-611b-4d58-a5d6-07d0380a522e" providerId="ADAL" clId="{70FA9181-D1FC-4949-9584-00D53A5877F0}" dt="2021-04-02T13:06:43.217" v="296" actId="1076"/>
          <ac:spMkLst>
            <pc:docMk/>
            <pc:sldMk cId="1931190900" sldId="330"/>
            <ac:spMk id="21" creationId="{06CC17DF-1CFA-4231-9E62-0BB26E4B2A7A}"/>
          </ac:spMkLst>
        </pc:spChg>
        <pc:spChg chg="mod">
          <ac:chgData name="Youchao Wang" userId="c72275d4-611b-4d58-a5d6-07d0380a522e" providerId="ADAL" clId="{70FA9181-D1FC-4949-9584-00D53A5877F0}" dt="2021-04-02T13:04:33.389" v="253" actId="2711"/>
          <ac:spMkLst>
            <pc:docMk/>
            <pc:sldMk cId="1931190900" sldId="330"/>
            <ac:spMk id="22" creationId="{5581D4B7-4624-4AE6-935D-079693C87A77}"/>
          </ac:spMkLst>
        </pc:spChg>
        <pc:spChg chg="add mod">
          <ac:chgData name="Youchao Wang" userId="c72275d4-611b-4d58-a5d6-07d0380a522e" providerId="ADAL" clId="{70FA9181-D1FC-4949-9584-00D53A5877F0}" dt="2021-04-02T13:08:21.140" v="322" actId="1076"/>
          <ac:spMkLst>
            <pc:docMk/>
            <pc:sldMk cId="1931190900" sldId="330"/>
            <ac:spMk id="24" creationId="{05E43FCE-4ABB-4DB7-B0D3-D297D33975B1}"/>
          </ac:spMkLst>
        </pc:spChg>
        <pc:spChg chg="del">
          <ac:chgData name="Youchao Wang" userId="c72275d4-611b-4d58-a5d6-07d0380a522e" providerId="ADAL" clId="{70FA9181-D1FC-4949-9584-00D53A5877F0}" dt="2021-04-02T13:02:54.810" v="247" actId="478"/>
          <ac:spMkLst>
            <pc:docMk/>
            <pc:sldMk cId="1931190900" sldId="330"/>
            <ac:spMk id="25" creationId="{39692885-F7C2-4AF8-B288-DBBE596F7EA4}"/>
          </ac:spMkLst>
        </pc:spChg>
        <pc:spChg chg="add mod">
          <ac:chgData name="Youchao Wang" userId="c72275d4-611b-4d58-a5d6-07d0380a522e" providerId="ADAL" clId="{70FA9181-D1FC-4949-9584-00D53A5877F0}" dt="2021-04-02T13:08:26.049" v="323" actId="1076"/>
          <ac:spMkLst>
            <pc:docMk/>
            <pc:sldMk cId="1931190900" sldId="330"/>
            <ac:spMk id="26" creationId="{B2A965CB-AF84-4911-8883-8F76144DD911}"/>
          </ac:spMkLst>
        </pc:spChg>
        <pc:spChg chg="del">
          <ac:chgData name="Youchao Wang" userId="c72275d4-611b-4d58-a5d6-07d0380a522e" providerId="ADAL" clId="{70FA9181-D1FC-4949-9584-00D53A5877F0}" dt="2021-04-02T13:02:54.810" v="247" actId="478"/>
          <ac:spMkLst>
            <pc:docMk/>
            <pc:sldMk cId="1931190900" sldId="330"/>
            <ac:spMk id="27" creationId="{F6204652-1F0C-4714-BB1D-C7AC23D6BE80}"/>
          </ac:spMkLst>
        </pc:spChg>
        <pc:spChg chg="del">
          <ac:chgData name="Youchao Wang" userId="c72275d4-611b-4d58-a5d6-07d0380a522e" providerId="ADAL" clId="{70FA9181-D1FC-4949-9584-00D53A5877F0}" dt="2021-04-02T13:02:54.810" v="247" actId="478"/>
          <ac:spMkLst>
            <pc:docMk/>
            <pc:sldMk cId="1931190900" sldId="330"/>
            <ac:spMk id="28" creationId="{03E36FA2-D201-4BB8-AE9D-36F99AAF2E9F}"/>
          </ac:spMkLst>
        </pc:spChg>
        <pc:spChg chg="del">
          <ac:chgData name="Youchao Wang" userId="c72275d4-611b-4d58-a5d6-07d0380a522e" providerId="ADAL" clId="{70FA9181-D1FC-4949-9584-00D53A5877F0}" dt="2021-04-02T13:02:54.810" v="247" actId="478"/>
          <ac:spMkLst>
            <pc:docMk/>
            <pc:sldMk cId="1931190900" sldId="330"/>
            <ac:spMk id="29" creationId="{2E5E3157-1C8B-4048-9FBA-945956B5758D}"/>
          </ac:spMkLst>
        </pc:spChg>
        <pc:spChg chg="del">
          <ac:chgData name="Youchao Wang" userId="c72275d4-611b-4d58-a5d6-07d0380a522e" providerId="ADAL" clId="{70FA9181-D1FC-4949-9584-00D53A5877F0}" dt="2021-04-02T13:02:54.810" v="247" actId="478"/>
          <ac:spMkLst>
            <pc:docMk/>
            <pc:sldMk cId="1931190900" sldId="330"/>
            <ac:spMk id="30" creationId="{96E87893-6657-498B-8067-50024F316552}"/>
          </ac:spMkLst>
        </pc:spChg>
        <pc:spChg chg="add mod">
          <ac:chgData name="Youchao Wang" userId="c72275d4-611b-4d58-a5d6-07d0380a522e" providerId="ADAL" clId="{70FA9181-D1FC-4949-9584-00D53A5877F0}" dt="2021-04-02T13:06:52.701" v="300" actId="1076"/>
          <ac:spMkLst>
            <pc:docMk/>
            <pc:sldMk cId="1931190900" sldId="330"/>
            <ac:spMk id="31" creationId="{8CC04D43-0C4A-40AC-8196-A7D12C8A1D7E}"/>
          </ac:spMkLst>
        </pc:spChg>
        <pc:spChg chg="add mod">
          <ac:chgData name="Youchao Wang" userId="c72275d4-611b-4d58-a5d6-07d0380a522e" providerId="ADAL" clId="{70FA9181-D1FC-4949-9584-00D53A5877F0}" dt="2021-04-02T13:06:52.701" v="300" actId="1076"/>
          <ac:spMkLst>
            <pc:docMk/>
            <pc:sldMk cId="1931190900" sldId="330"/>
            <ac:spMk id="32" creationId="{24AF5CAC-2D43-46DF-9DC5-C38B30201CD7}"/>
          </ac:spMkLst>
        </pc:spChg>
        <pc:spChg chg="add mod">
          <ac:chgData name="Youchao Wang" userId="c72275d4-611b-4d58-a5d6-07d0380a522e" providerId="ADAL" clId="{70FA9181-D1FC-4949-9584-00D53A5877F0}" dt="2021-04-02T13:06:05.485" v="288" actId="404"/>
          <ac:spMkLst>
            <pc:docMk/>
            <pc:sldMk cId="1931190900" sldId="330"/>
            <ac:spMk id="33" creationId="{AA4EB3CD-B7CC-4860-AA14-7F8EFDC66457}"/>
          </ac:spMkLst>
        </pc:spChg>
        <pc:spChg chg="add mod">
          <ac:chgData name="Youchao Wang" userId="c72275d4-611b-4d58-a5d6-07d0380a522e" providerId="ADAL" clId="{70FA9181-D1FC-4949-9584-00D53A5877F0}" dt="2021-04-02T13:05:40.873" v="281" actId="2085"/>
          <ac:spMkLst>
            <pc:docMk/>
            <pc:sldMk cId="1931190900" sldId="330"/>
            <ac:spMk id="34" creationId="{0DD76DA5-071E-4B4D-914F-4E70AD5FAC6D}"/>
          </ac:spMkLst>
        </pc:spChg>
        <pc:spChg chg="add mod">
          <ac:chgData name="Youchao Wang" userId="c72275d4-611b-4d58-a5d6-07d0380a522e" providerId="ADAL" clId="{70FA9181-D1FC-4949-9584-00D53A5877F0}" dt="2021-04-02T13:05:40.873" v="281" actId="2085"/>
          <ac:spMkLst>
            <pc:docMk/>
            <pc:sldMk cId="1931190900" sldId="330"/>
            <ac:spMk id="35" creationId="{A524A0CF-39AC-4B38-BA94-8B329364E57B}"/>
          </ac:spMkLst>
        </pc:spChg>
        <pc:spChg chg="add mod">
          <ac:chgData name="Youchao Wang" userId="c72275d4-611b-4d58-a5d6-07d0380a522e" providerId="ADAL" clId="{70FA9181-D1FC-4949-9584-00D53A5877F0}" dt="2021-04-02T13:05:40.873" v="281" actId="2085"/>
          <ac:spMkLst>
            <pc:docMk/>
            <pc:sldMk cId="1931190900" sldId="330"/>
            <ac:spMk id="36" creationId="{99B98FCF-05AC-4956-84AF-A82E4450B587}"/>
          </ac:spMkLst>
        </pc:spChg>
        <pc:spChg chg="add mod">
          <ac:chgData name="Youchao Wang" userId="c72275d4-611b-4d58-a5d6-07d0380a522e" providerId="ADAL" clId="{70FA9181-D1FC-4949-9584-00D53A5877F0}" dt="2021-04-02T13:06:37.651" v="295" actId="2085"/>
          <ac:spMkLst>
            <pc:docMk/>
            <pc:sldMk cId="1931190900" sldId="330"/>
            <ac:spMk id="37" creationId="{3AB3FBB4-FE96-41FB-A6B7-E5C33FDC0AD7}"/>
          </ac:spMkLst>
        </pc:spChg>
        <pc:spChg chg="add mod">
          <ac:chgData name="Youchao Wang" userId="c72275d4-611b-4d58-a5d6-07d0380a522e" providerId="ADAL" clId="{70FA9181-D1FC-4949-9584-00D53A5877F0}" dt="2021-04-02T13:06:37.651" v="295" actId="2085"/>
          <ac:spMkLst>
            <pc:docMk/>
            <pc:sldMk cId="1931190900" sldId="330"/>
            <ac:spMk id="38" creationId="{87DD247D-EEC8-4737-9A2F-47EED7CE9F51}"/>
          </ac:spMkLst>
        </pc:spChg>
        <pc:spChg chg="add mod">
          <ac:chgData name="Youchao Wang" userId="c72275d4-611b-4d58-a5d6-07d0380a522e" providerId="ADAL" clId="{70FA9181-D1FC-4949-9584-00D53A5877F0}" dt="2021-04-02T13:06:10.379" v="289" actId="14100"/>
          <ac:spMkLst>
            <pc:docMk/>
            <pc:sldMk cId="1931190900" sldId="330"/>
            <ac:spMk id="39" creationId="{A15DA1DA-1B49-451F-9E02-7F58287E2A91}"/>
          </ac:spMkLst>
        </pc:spChg>
        <pc:spChg chg="add mod">
          <ac:chgData name="Youchao Wang" userId="c72275d4-611b-4d58-a5d6-07d0380a522e" providerId="ADAL" clId="{70FA9181-D1FC-4949-9584-00D53A5877F0}" dt="2021-04-02T13:05:40.873" v="281" actId="2085"/>
          <ac:spMkLst>
            <pc:docMk/>
            <pc:sldMk cId="1931190900" sldId="330"/>
            <ac:spMk id="40" creationId="{BD8C6B4F-A387-4303-8948-DB48586AE39E}"/>
          </ac:spMkLst>
        </pc:spChg>
        <pc:spChg chg="add mod">
          <ac:chgData name="Youchao Wang" userId="c72275d4-611b-4d58-a5d6-07d0380a522e" providerId="ADAL" clId="{70FA9181-D1FC-4949-9584-00D53A5877F0}" dt="2021-04-02T13:04:40.251" v="257" actId="404"/>
          <ac:spMkLst>
            <pc:docMk/>
            <pc:sldMk cId="1931190900" sldId="330"/>
            <ac:spMk id="41" creationId="{7CD73379-3182-4538-A629-CE65013BDE54}"/>
          </ac:spMkLst>
        </pc:spChg>
        <pc:spChg chg="add mod">
          <ac:chgData name="Youchao Wang" userId="c72275d4-611b-4d58-a5d6-07d0380a522e" providerId="ADAL" clId="{70FA9181-D1FC-4949-9584-00D53A5877F0}" dt="2021-04-02T13:05:57.615" v="284" actId="1076"/>
          <ac:spMkLst>
            <pc:docMk/>
            <pc:sldMk cId="1931190900" sldId="330"/>
            <ac:spMk id="47" creationId="{4519B246-3651-4746-9E69-3CEEEFA7668B}"/>
          </ac:spMkLst>
        </pc:spChg>
        <pc:spChg chg="add mod">
          <ac:chgData name="Youchao Wang" userId="c72275d4-611b-4d58-a5d6-07d0380a522e" providerId="ADAL" clId="{70FA9181-D1FC-4949-9584-00D53A5877F0}" dt="2021-04-02T13:11:00.532" v="346" actId="108"/>
          <ac:spMkLst>
            <pc:docMk/>
            <pc:sldMk cId="1931190900" sldId="330"/>
            <ac:spMk id="48" creationId="{66ABBAC5-14A6-4CAB-A350-913BA9FFDCAC}"/>
          </ac:spMkLst>
        </pc:spChg>
        <pc:spChg chg="add mod">
          <ac:chgData name="Youchao Wang" userId="c72275d4-611b-4d58-a5d6-07d0380a522e" providerId="ADAL" clId="{70FA9181-D1FC-4949-9584-00D53A5877F0}" dt="2021-04-02T13:10:58.167" v="345" actId="108"/>
          <ac:spMkLst>
            <pc:docMk/>
            <pc:sldMk cId="1931190900" sldId="330"/>
            <ac:spMk id="49" creationId="{33359A4D-0DB2-4BF1-BABA-697FEA5A6BA7}"/>
          </ac:spMkLst>
        </pc:spChg>
        <pc:spChg chg="add mod">
          <ac:chgData name="Youchao Wang" userId="c72275d4-611b-4d58-a5d6-07d0380a522e" providerId="ADAL" clId="{70FA9181-D1FC-4949-9584-00D53A5877F0}" dt="2021-04-02T13:05:17.810" v="278" actId="2085"/>
          <ac:spMkLst>
            <pc:docMk/>
            <pc:sldMk cId="1931190900" sldId="330"/>
            <ac:spMk id="50" creationId="{CE68FEDD-7E0C-4BFB-AC50-1F7E86A9A93F}"/>
          </ac:spMkLst>
        </pc:spChg>
        <pc:spChg chg="add mod">
          <ac:chgData name="Youchao Wang" userId="c72275d4-611b-4d58-a5d6-07d0380a522e" providerId="ADAL" clId="{70FA9181-D1FC-4949-9584-00D53A5877F0}" dt="2021-04-02T13:05:17.810" v="278" actId="2085"/>
          <ac:spMkLst>
            <pc:docMk/>
            <pc:sldMk cId="1931190900" sldId="330"/>
            <ac:spMk id="51" creationId="{EE77B347-8D6F-487E-9DB8-114A304C220C}"/>
          </ac:spMkLst>
        </pc:spChg>
        <pc:spChg chg="add mod">
          <ac:chgData name="Youchao Wang" userId="c72275d4-611b-4d58-a5d6-07d0380a522e" providerId="ADAL" clId="{70FA9181-D1FC-4949-9584-00D53A5877F0}" dt="2021-04-02T13:07:20.548" v="308" actId="108"/>
          <ac:spMkLst>
            <pc:docMk/>
            <pc:sldMk cId="1931190900" sldId="330"/>
            <ac:spMk id="53" creationId="{3E80BB65-E33F-441A-A2AD-18C67FBDF6D8}"/>
          </ac:spMkLst>
        </pc:spChg>
        <pc:spChg chg="add del mod">
          <ac:chgData name="Youchao Wang" userId="c72275d4-611b-4d58-a5d6-07d0380a522e" providerId="ADAL" clId="{70FA9181-D1FC-4949-9584-00D53A5877F0}" dt="2021-04-02T13:04:36.531" v="254" actId="478"/>
          <ac:spMkLst>
            <pc:docMk/>
            <pc:sldMk cId="1931190900" sldId="330"/>
            <ac:spMk id="55" creationId="{64B58F81-6417-43B7-AE62-A6C371412804}"/>
          </ac:spMkLst>
        </pc:spChg>
        <pc:picChg chg="del">
          <ac:chgData name="Youchao Wang" userId="c72275d4-611b-4d58-a5d6-07d0380a522e" providerId="ADAL" clId="{70FA9181-D1FC-4949-9584-00D53A5877F0}" dt="2021-04-02T13:02:54.810" v="247" actId="478"/>
          <ac:picMkLst>
            <pc:docMk/>
            <pc:sldMk cId="1931190900" sldId="330"/>
            <ac:picMk id="3" creationId="{4BBA81CB-45B3-48BD-9684-129907DC585F}"/>
          </ac:picMkLst>
        </pc:picChg>
        <pc:picChg chg="mod">
          <ac:chgData name="Youchao Wang" userId="c72275d4-611b-4d58-a5d6-07d0380a522e" providerId="ADAL" clId="{70FA9181-D1FC-4949-9584-00D53A5877F0}" dt="2021-04-02T13:04:33.389" v="253" actId="2711"/>
          <ac:picMkLst>
            <pc:docMk/>
            <pc:sldMk cId="1931190900" sldId="330"/>
            <ac:picMk id="7" creationId="{C92A34D5-9C61-4BB0-8DEA-50C4792C7803}"/>
          </ac:picMkLst>
        </pc:picChg>
        <pc:picChg chg="del">
          <ac:chgData name="Youchao Wang" userId="c72275d4-611b-4d58-a5d6-07d0380a522e" providerId="ADAL" clId="{70FA9181-D1FC-4949-9584-00D53A5877F0}" dt="2021-04-02T13:02:54.810" v="247" actId="478"/>
          <ac:picMkLst>
            <pc:docMk/>
            <pc:sldMk cId="1931190900" sldId="330"/>
            <ac:picMk id="14" creationId="{AA4BCD70-2328-4728-A0EA-C6003964458B}"/>
          </ac:picMkLst>
        </pc:picChg>
        <pc:picChg chg="add mod">
          <ac:chgData name="Youchao Wang" userId="c72275d4-611b-4d58-a5d6-07d0380a522e" providerId="ADAL" clId="{70FA9181-D1FC-4949-9584-00D53A5877F0}" dt="2021-04-02T13:06:53.972" v="301" actId="1076"/>
          <ac:picMkLst>
            <pc:docMk/>
            <pc:sldMk cId="1931190900" sldId="330"/>
            <ac:picMk id="19" creationId="{C463C6CD-C5DB-424C-B896-F348B530D801}"/>
          </ac:picMkLst>
        </pc:picChg>
        <pc:picChg chg="del">
          <ac:chgData name="Youchao Wang" userId="c72275d4-611b-4d58-a5d6-07d0380a522e" providerId="ADAL" clId="{70FA9181-D1FC-4949-9584-00D53A5877F0}" dt="2021-04-02T13:02:54.810" v="247" actId="478"/>
          <ac:picMkLst>
            <pc:docMk/>
            <pc:sldMk cId="1931190900" sldId="330"/>
            <ac:picMk id="23" creationId="{7BFD8264-571C-452B-98EC-B46D49D6FA6F}"/>
          </ac:picMkLst>
        </pc:picChg>
        <pc:picChg chg="add mod">
          <ac:chgData name="Youchao Wang" userId="c72275d4-611b-4d58-a5d6-07d0380a522e" providerId="ADAL" clId="{70FA9181-D1FC-4949-9584-00D53A5877F0}" dt="2021-04-02T13:04:33.389" v="253" actId="2711"/>
          <ac:picMkLst>
            <pc:docMk/>
            <pc:sldMk cId="1931190900" sldId="330"/>
            <ac:picMk id="42" creationId="{36A1C2ED-6AE1-4BA3-A12B-1FB94EDDC163}"/>
          </ac:picMkLst>
        </pc:picChg>
        <pc:picChg chg="add mod">
          <ac:chgData name="Youchao Wang" userId="c72275d4-611b-4d58-a5d6-07d0380a522e" providerId="ADAL" clId="{70FA9181-D1FC-4949-9584-00D53A5877F0}" dt="2021-04-02T13:06:44.843" v="297" actId="1076"/>
          <ac:picMkLst>
            <pc:docMk/>
            <pc:sldMk cId="1931190900" sldId="330"/>
            <ac:picMk id="43" creationId="{F5E74E36-EA5E-46A8-8F91-D22424CF7880}"/>
          </ac:picMkLst>
        </pc:picChg>
        <pc:picChg chg="add mod">
          <ac:chgData name="Youchao Wang" userId="c72275d4-611b-4d58-a5d6-07d0380a522e" providerId="ADAL" clId="{70FA9181-D1FC-4949-9584-00D53A5877F0}" dt="2021-04-02T13:05:02.653" v="274"/>
          <ac:picMkLst>
            <pc:docMk/>
            <pc:sldMk cId="1931190900" sldId="330"/>
            <ac:picMk id="44" creationId="{844EE5AB-72F7-4E83-85C4-7CC575C03124}"/>
          </ac:picMkLst>
        </pc:picChg>
        <pc:picChg chg="add mod">
          <ac:chgData name="Youchao Wang" userId="c72275d4-611b-4d58-a5d6-07d0380a522e" providerId="ADAL" clId="{70FA9181-D1FC-4949-9584-00D53A5877F0}" dt="2021-04-02T13:05:51.976" v="283"/>
          <ac:picMkLst>
            <pc:docMk/>
            <pc:sldMk cId="1931190900" sldId="330"/>
            <ac:picMk id="45" creationId="{314BAA37-0611-457E-BED6-1F49C4D747F1}"/>
          </ac:picMkLst>
        </pc:picChg>
        <pc:picChg chg="add mod">
          <ac:chgData name="Youchao Wang" userId="c72275d4-611b-4d58-a5d6-07d0380a522e" providerId="ADAL" clId="{70FA9181-D1FC-4949-9584-00D53A5877F0}" dt="2021-04-02T13:05:57.615" v="284" actId="1076"/>
          <ac:picMkLst>
            <pc:docMk/>
            <pc:sldMk cId="1931190900" sldId="330"/>
            <ac:picMk id="46" creationId="{C49555CF-D668-4647-8FD8-1B57D9F574E1}"/>
          </ac:picMkLst>
        </pc:picChg>
        <pc:picChg chg="add del mod">
          <ac:chgData name="Youchao Wang" userId="c72275d4-611b-4d58-a5d6-07d0380a522e" providerId="ADAL" clId="{70FA9181-D1FC-4949-9584-00D53A5877F0}" dt="2021-04-02T13:08:34.078" v="326" actId="478"/>
          <ac:picMkLst>
            <pc:docMk/>
            <pc:sldMk cId="1931190900" sldId="330"/>
            <ac:picMk id="52" creationId="{25D05FD7-408A-4739-8932-9DB9800A6B43}"/>
          </ac:picMkLst>
        </pc:picChg>
        <pc:picChg chg="add mod ord">
          <ac:chgData name="Youchao Wang" userId="c72275d4-611b-4d58-a5d6-07d0380a522e" providerId="ADAL" clId="{70FA9181-D1FC-4949-9584-00D53A5877F0}" dt="2021-04-02T13:09:18.101" v="330" actId="1076"/>
          <ac:picMkLst>
            <pc:docMk/>
            <pc:sldMk cId="1931190900" sldId="330"/>
            <ac:picMk id="54" creationId="{E857183A-334A-45C0-A4EA-516BB2867DDD}"/>
          </ac:picMkLst>
        </pc:picChg>
        <pc:picChg chg="add mod">
          <ac:chgData name="Youchao Wang" userId="c72275d4-611b-4d58-a5d6-07d0380a522e" providerId="ADAL" clId="{70FA9181-D1FC-4949-9584-00D53A5877F0}" dt="2021-04-02T13:09:16.198" v="329" actId="1076"/>
          <ac:picMkLst>
            <pc:docMk/>
            <pc:sldMk cId="1931190900" sldId="330"/>
            <ac:picMk id="56" creationId="{5598F767-C5DA-41AA-B545-8F845C5C9A75}"/>
          </ac:picMkLst>
        </pc:picChg>
        <pc:picChg chg="add mod">
          <ac:chgData name="Youchao Wang" userId="c72275d4-611b-4d58-a5d6-07d0380a522e" providerId="ADAL" clId="{70FA9181-D1FC-4949-9584-00D53A5877F0}" dt="2021-04-02T13:10:09.317" v="337" actId="1076"/>
          <ac:picMkLst>
            <pc:docMk/>
            <pc:sldMk cId="1931190900" sldId="330"/>
            <ac:picMk id="57" creationId="{8ADA9D19-3FB6-4D5A-99CF-A4D3047B9826}"/>
          </ac:picMkLst>
        </pc:picChg>
      </pc:sldChg>
      <pc:sldChg chg="new del">
        <pc:chgData name="Youchao Wang" userId="c72275d4-611b-4d58-a5d6-07d0380a522e" providerId="ADAL" clId="{70FA9181-D1FC-4949-9584-00D53A5877F0}" dt="2021-04-02T13:02:45.030" v="243" actId="47"/>
        <pc:sldMkLst>
          <pc:docMk/>
          <pc:sldMk cId="2279430921" sldId="330"/>
        </pc:sldMkLst>
      </pc:sldChg>
      <pc:sldChg chg="addSp modSp add mod">
        <pc:chgData name="Youchao Wang" userId="c72275d4-611b-4d58-a5d6-07d0380a522e" providerId="ADAL" clId="{70FA9181-D1FC-4949-9584-00D53A5877F0}" dt="2021-04-02T16:07:00.216" v="1588" actId="2711"/>
        <pc:sldMkLst>
          <pc:docMk/>
          <pc:sldMk cId="4162435055" sldId="330"/>
        </pc:sldMkLst>
        <pc:spChg chg="add mod">
          <ac:chgData name="Youchao Wang" userId="c72275d4-611b-4d58-a5d6-07d0380a522e" providerId="ADAL" clId="{70FA9181-D1FC-4949-9584-00D53A5877F0}" dt="2021-04-02T16:07:00.216" v="1588" actId="2711"/>
          <ac:spMkLst>
            <pc:docMk/>
            <pc:sldMk cId="4162435055" sldId="330"/>
            <ac:spMk id="52" creationId="{32064126-B401-4376-B17A-FF35F2E85D74}"/>
          </ac:spMkLst>
        </pc:spChg>
      </pc:sldChg>
      <pc:sldChg chg="addSp delSp modSp add del mod">
        <pc:chgData name="Youchao Wang" userId="c72275d4-611b-4d58-a5d6-07d0380a522e" providerId="ADAL" clId="{70FA9181-D1FC-4949-9584-00D53A5877F0}" dt="2021-04-02T13:14:48.595" v="398" actId="2696"/>
        <pc:sldMkLst>
          <pc:docMk/>
          <pc:sldMk cId="633682447" sldId="331"/>
        </pc:sldMkLst>
        <pc:spChg chg="mod">
          <ac:chgData name="Youchao Wang" userId="c72275d4-611b-4d58-a5d6-07d0380a522e" providerId="ADAL" clId="{70FA9181-D1FC-4949-9584-00D53A5877F0}" dt="2021-04-02T13:12:25.881" v="381" actId="20577"/>
          <ac:spMkLst>
            <pc:docMk/>
            <pc:sldMk cId="633682447" sldId="331"/>
            <ac:spMk id="6" creationId="{B8F04125-00C7-44AB-AA88-23C0C7B768FF}"/>
          </ac:spMkLst>
        </pc:spChg>
        <pc:spChg chg="del">
          <ac:chgData name="Youchao Wang" userId="c72275d4-611b-4d58-a5d6-07d0380a522e" providerId="ADAL" clId="{70FA9181-D1FC-4949-9584-00D53A5877F0}" dt="2021-04-02T13:11:13.227" v="348" actId="478"/>
          <ac:spMkLst>
            <pc:docMk/>
            <pc:sldMk cId="633682447" sldId="331"/>
            <ac:spMk id="10" creationId="{AA76790A-31C4-4753-89D7-67621866ADE4}"/>
          </ac:spMkLst>
        </pc:spChg>
        <pc:spChg chg="del">
          <ac:chgData name="Youchao Wang" userId="c72275d4-611b-4d58-a5d6-07d0380a522e" providerId="ADAL" clId="{70FA9181-D1FC-4949-9584-00D53A5877F0}" dt="2021-04-02T13:11:13.227" v="348" actId="478"/>
          <ac:spMkLst>
            <pc:docMk/>
            <pc:sldMk cId="633682447" sldId="331"/>
            <ac:spMk id="11" creationId="{BF08CA80-7207-436F-B65D-38E7CD37FFAE}"/>
          </ac:spMkLst>
        </pc:spChg>
        <pc:spChg chg="del">
          <ac:chgData name="Youchao Wang" userId="c72275d4-611b-4d58-a5d6-07d0380a522e" providerId="ADAL" clId="{70FA9181-D1FC-4949-9584-00D53A5877F0}" dt="2021-04-02T13:11:13.227" v="348" actId="478"/>
          <ac:spMkLst>
            <pc:docMk/>
            <pc:sldMk cId="633682447" sldId="331"/>
            <ac:spMk id="13" creationId="{5766A334-B6E2-45CD-A786-AF05B83F85B9}"/>
          </ac:spMkLst>
        </pc:spChg>
        <pc:spChg chg="del">
          <ac:chgData name="Youchao Wang" userId="c72275d4-611b-4d58-a5d6-07d0380a522e" providerId="ADAL" clId="{70FA9181-D1FC-4949-9584-00D53A5877F0}" dt="2021-04-02T13:11:13.227" v="348" actId="478"/>
          <ac:spMkLst>
            <pc:docMk/>
            <pc:sldMk cId="633682447" sldId="331"/>
            <ac:spMk id="15" creationId="{0068B9EF-7C80-422C-89E8-A7ED6359C22E}"/>
          </ac:spMkLst>
        </pc:spChg>
        <pc:spChg chg="del">
          <ac:chgData name="Youchao Wang" userId="c72275d4-611b-4d58-a5d6-07d0380a522e" providerId="ADAL" clId="{70FA9181-D1FC-4949-9584-00D53A5877F0}" dt="2021-04-02T13:11:13.227" v="348" actId="478"/>
          <ac:spMkLst>
            <pc:docMk/>
            <pc:sldMk cId="633682447" sldId="331"/>
            <ac:spMk id="18" creationId="{7E19FE5C-0849-413E-BC7C-979442A848C1}"/>
          </ac:spMkLst>
        </pc:spChg>
        <pc:spChg chg="del">
          <ac:chgData name="Youchao Wang" userId="c72275d4-611b-4d58-a5d6-07d0380a522e" providerId="ADAL" clId="{70FA9181-D1FC-4949-9584-00D53A5877F0}" dt="2021-04-02T13:11:13.227" v="348" actId="478"/>
          <ac:spMkLst>
            <pc:docMk/>
            <pc:sldMk cId="633682447" sldId="331"/>
            <ac:spMk id="19" creationId="{119FBA29-F4A5-4474-B568-CD6BFF9010A0}"/>
          </ac:spMkLst>
        </pc:spChg>
        <pc:spChg chg="del">
          <ac:chgData name="Youchao Wang" userId="c72275d4-611b-4d58-a5d6-07d0380a522e" providerId="ADAL" clId="{70FA9181-D1FC-4949-9584-00D53A5877F0}" dt="2021-04-02T13:11:13.227" v="348" actId="478"/>
          <ac:spMkLst>
            <pc:docMk/>
            <pc:sldMk cId="633682447" sldId="331"/>
            <ac:spMk id="20" creationId="{77C31920-48B4-4C78-9009-89DCE275E7D8}"/>
          </ac:spMkLst>
        </pc:spChg>
        <pc:spChg chg="add mod">
          <ac:chgData name="Youchao Wang" userId="c72275d4-611b-4d58-a5d6-07d0380a522e" providerId="ADAL" clId="{70FA9181-D1FC-4949-9584-00D53A5877F0}" dt="2021-04-02T13:12:55.660" v="387" actId="1076"/>
          <ac:spMkLst>
            <pc:docMk/>
            <pc:sldMk cId="633682447" sldId="331"/>
            <ac:spMk id="23" creationId="{47331A30-B778-4C1C-A8CE-466510376BB5}"/>
          </ac:spMkLst>
        </pc:spChg>
        <pc:picChg chg="del">
          <ac:chgData name="Youchao Wang" userId="c72275d4-611b-4d58-a5d6-07d0380a522e" providerId="ADAL" clId="{70FA9181-D1FC-4949-9584-00D53A5877F0}" dt="2021-04-02T13:11:13.227" v="348" actId="478"/>
          <ac:picMkLst>
            <pc:docMk/>
            <pc:sldMk cId="633682447" sldId="331"/>
            <ac:picMk id="8" creationId="{2522E870-CDD9-4F26-BC7D-309777CADF1E}"/>
          </ac:picMkLst>
        </pc:picChg>
        <pc:picChg chg="del">
          <ac:chgData name="Youchao Wang" userId="c72275d4-611b-4d58-a5d6-07d0380a522e" providerId="ADAL" clId="{70FA9181-D1FC-4949-9584-00D53A5877F0}" dt="2021-04-02T13:11:13.227" v="348" actId="478"/>
          <ac:picMkLst>
            <pc:docMk/>
            <pc:sldMk cId="633682447" sldId="331"/>
            <ac:picMk id="12" creationId="{1760D579-E9FF-4C1F-8556-01C79F9E82A4}"/>
          </ac:picMkLst>
        </pc:picChg>
        <pc:picChg chg="del">
          <ac:chgData name="Youchao Wang" userId="c72275d4-611b-4d58-a5d6-07d0380a522e" providerId="ADAL" clId="{70FA9181-D1FC-4949-9584-00D53A5877F0}" dt="2021-04-02T13:11:13.227" v="348" actId="478"/>
          <ac:picMkLst>
            <pc:docMk/>
            <pc:sldMk cId="633682447" sldId="331"/>
            <ac:picMk id="16" creationId="{1E013413-F066-40B0-9856-D4953D58E12A}"/>
          </ac:picMkLst>
        </pc:picChg>
        <pc:picChg chg="add mod">
          <ac:chgData name="Youchao Wang" userId="c72275d4-611b-4d58-a5d6-07d0380a522e" providerId="ADAL" clId="{70FA9181-D1FC-4949-9584-00D53A5877F0}" dt="2021-04-02T13:12:57.447" v="388" actId="1076"/>
          <ac:picMkLst>
            <pc:docMk/>
            <pc:sldMk cId="633682447" sldId="331"/>
            <ac:picMk id="21" creationId="{4CE6D79A-8A4A-4462-8863-1C922BD748EA}"/>
          </ac:picMkLst>
        </pc:picChg>
      </pc:sldChg>
      <pc:sldChg chg="addSp modSp add mod">
        <pc:chgData name="Youchao Wang" userId="c72275d4-611b-4d58-a5d6-07d0380a522e" providerId="ADAL" clId="{70FA9181-D1FC-4949-9584-00D53A5877F0}" dt="2021-04-02T16:06:53.021" v="1585" actId="1076"/>
        <pc:sldMkLst>
          <pc:docMk/>
          <pc:sldMk cId="3312764250" sldId="331"/>
        </pc:sldMkLst>
        <pc:spChg chg="add mod">
          <ac:chgData name="Youchao Wang" userId="c72275d4-611b-4d58-a5d6-07d0380a522e" providerId="ADAL" clId="{70FA9181-D1FC-4949-9584-00D53A5877F0}" dt="2021-04-02T16:06:53.021" v="1585" actId="1076"/>
          <ac:spMkLst>
            <pc:docMk/>
            <pc:sldMk cId="3312764250" sldId="331"/>
            <ac:spMk id="11" creationId="{0457D915-12AB-455E-8085-59C9872DD7DF}"/>
          </ac:spMkLst>
        </pc:spChg>
        <pc:spChg chg="mod">
          <ac:chgData name="Youchao Wang" userId="c72275d4-611b-4d58-a5d6-07d0380a522e" providerId="ADAL" clId="{70FA9181-D1FC-4949-9584-00D53A5877F0}" dt="2021-04-02T15:51:18.117" v="1291" actId="1076"/>
          <ac:spMkLst>
            <pc:docMk/>
            <pc:sldMk cId="3312764250" sldId="331"/>
            <ac:spMk id="23" creationId="{47331A30-B778-4C1C-A8CE-466510376BB5}"/>
          </ac:spMkLst>
        </pc:spChg>
        <pc:picChg chg="add mod">
          <ac:chgData name="Youchao Wang" userId="c72275d4-611b-4d58-a5d6-07d0380a522e" providerId="ADAL" clId="{70FA9181-D1FC-4949-9584-00D53A5877F0}" dt="2021-04-02T15:51:44.251" v="1296" actId="14100"/>
          <ac:picMkLst>
            <pc:docMk/>
            <pc:sldMk cId="3312764250" sldId="331"/>
            <ac:picMk id="12" creationId="{51DD68C0-7F1C-4ED7-840B-87F12CC0CACE}"/>
          </ac:picMkLst>
        </pc:picChg>
      </pc:sldChg>
      <pc:sldChg chg="addSp delSp modSp add mod">
        <pc:chgData name="Youchao Wang" userId="c72275d4-611b-4d58-a5d6-07d0380a522e" providerId="ADAL" clId="{70FA9181-D1FC-4949-9584-00D53A5877F0}" dt="2021-04-02T16:07:20.521" v="1593"/>
        <pc:sldMkLst>
          <pc:docMk/>
          <pc:sldMk cId="1386256101" sldId="332"/>
        </pc:sldMkLst>
        <pc:spChg chg="mod">
          <ac:chgData name="Youchao Wang" userId="c72275d4-611b-4d58-a5d6-07d0380a522e" providerId="ADAL" clId="{70FA9181-D1FC-4949-9584-00D53A5877F0}" dt="2021-04-02T15:46:59.791" v="1259" actId="2711"/>
          <ac:spMkLst>
            <pc:docMk/>
            <pc:sldMk cId="1386256101" sldId="332"/>
            <ac:spMk id="4" creationId="{081E344A-C93F-4E03-A578-34729ED9310B}"/>
          </ac:spMkLst>
        </pc:spChg>
        <pc:spChg chg="mod">
          <ac:chgData name="Youchao Wang" userId="c72275d4-611b-4d58-a5d6-07d0380a522e" providerId="ADAL" clId="{70FA9181-D1FC-4949-9584-00D53A5877F0}" dt="2021-04-02T15:46:59.791" v="1259" actId="2711"/>
          <ac:spMkLst>
            <pc:docMk/>
            <pc:sldMk cId="1386256101" sldId="332"/>
            <ac:spMk id="5" creationId="{EDEBD914-665A-4EED-A7C8-CEA66F180CC2}"/>
          </ac:spMkLst>
        </pc:spChg>
        <pc:spChg chg="mod">
          <ac:chgData name="Youchao Wang" userId="c72275d4-611b-4d58-a5d6-07d0380a522e" providerId="ADAL" clId="{70FA9181-D1FC-4949-9584-00D53A5877F0}" dt="2021-04-02T15:47:03.721" v="1265" actId="20577"/>
          <ac:spMkLst>
            <pc:docMk/>
            <pc:sldMk cId="1386256101" sldId="332"/>
            <ac:spMk id="6" creationId="{B8F04125-00C7-44AB-AA88-23C0C7B768FF}"/>
          </ac:spMkLst>
        </pc:spChg>
        <pc:spChg chg="mod">
          <ac:chgData name="Youchao Wang" userId="c72275d4-611b-4d58-a5d6-07d0380a522e" providerId="ADAL" clId="{70FA9181-D1FC-4949-9584-00D53A5877F0}" dt="2021-04-02T15:51:51.052" v="1297" actId="1076"/>
          <ac:spMkLst>
            <pc:docMk/>
            <pc:sldMk cId="1386256101" sldId="332"/>
            <ac:spMk id="11" creationId="{44417233-07EE-459E-BE2B-510D63984041}"/>
          </ac:spMkLst>
        </pc:spChg>
        <pc:spChg chg="mod">
          <ac:chgData name="Youchao Wang" userId="c72275d4-611b-4d58-a5d6-07d0380a522e" providerId="ADAL" clId="{70FA9181-D1FC-4949-9584-00D53A5877F0}" dt="2021-04-02T15:51:51.052" v="1297" actId="1076"/>
          <ac:spMkLst>
            <pc:docMk/>
            <pc:sldMk cId="1386256101" sldId="332"/>
            <ac:spMk id="12" creationId="{DA87A863-E84B-476D-ABA4-FF91C488A0CE}"/>
          </ac:spMkLst>
        </pc:spChg>
        <pc:spChg chg="mod">
          <ac:chgData name="Youchao Wang" userId="c72275d4-611b-4d58-a5d6-07d0380a522e" providerId="ADAL" clId="{70FA9181-D1FC-4949-9584-00D53A5877F0}" dt="2021-04-02T15:51:51.052" v="1297" actId="1076"/>
          <ac:spMkLst>
            <pc:docMk/>
            <pc:sldMk cId="1386256101" sldId="332"/>
            <ac:spMk id="13" creationId="{7F8337D4-EEB8-47F4-AFEE-8D11D9B73CAB}"/>
          </ac:spMkLst>
        </pc:spChg>
        <pc:spChg chg="mod">
          <ac:chgData name="Youchao Wang" userId="c72275d4-611b-4d58-a5d6-07d0380a522e" providerId="ADAL" clId="{70FA9181-D1FC-4949-9584-00D53A5877F0}" dt="2021-04-02T15:51:51.052" v="1297" actId="1076"/>
          <ac:spMkLst>
            <pc:docMk/>
            <pc:sldMk cId="1386256101" sldId="332"/>
            <ac:spMk id="14" creationId="{95F0EBD2-ADEF-42DB-847D-7EFCBF59833D}"/>
          </ac:spMkLst>
        </pc:spChg>
        <pc:spChg chg="mod">
          <ac:chgData name="Youchao Wang" userId="c72275d4-611b-4d58-a5d6-07d0380a522e" providerId="ADAL" clId="{70FA9181-D1FC-4949-9584-00D53A5877F0}" dt="2021-04-02T15:51:51.052" v="1297" actId="1076"/>
          <ac:spMkLst>
            <pc:docMk/>
            <pc:sldMk cId="1386256101" sldId="332"/>
            <ac:spMk id="15" creationId="{2650EA17-8FE2-4D26-A993-EBE92C0B9577}"/>
          </ac:spMkLst>
        </pc:spChg>
        <pc:spChg chg="mod">
          <ac:chgData name="Youchao Wang" userId="c72275d4-611b-4d58-a5d6-07d0380a522e" providerId="ADAL" clId="{70FA9181-D1FC-4949-9584-00D53A5877F0}" dt="2021-04-02T15:46:59.791" v="1259" actId="2711"/>
          <ac:spMkLst>
            <pc:docMk/>
            <pc:sldMk cId="1386256101" sldId="332"/>
            <ac:spMk id="17" creationId="{A9344D88-8D70-451F-BD65-24982A959146}"/>
          </ac:spMkLst>
        </pc:spChg>
        <pc:spChg chg="add del mod">
          <ac:chgData name="Youchao Wang" userId="c72275d4-611b-4d58-a5d6-07d0380a522e" providerId="ADAL" clId="{70FA9181-D1FC-4949-9584-00D53A5877F0}" dt="2021-04-02T16:07:20.301" v="1592" actId="478"/>
          <ac:spMkLst>
            <pc:docMk/>
            <pc:sldMk cId="1386256101" sldId="332"/>
            <ac:spMk id="18" creationId="{04113B16-4FFE-4126-9B34-CEB21A2787C3}"/>
          </ac:spMkLst>
        </pc:spChg>
        <pc:spChg chg="add mod">
          <ac:chgData name="Youchao Wang" userId="c72275d4-611b-4d58-a5d6-07d0380a522e" providerId="ADAL" clId="{70FA9181-D1FC-4949-9584-00D53A5877F0}" dt="2021-04-02T16:07:20.521" v="1593"/>
          <ac:spMkLst>
            <pc:docMk/>
            <pc:sldMk cId="1386256101" sldId="332"/>
            <ac:spMk id="19" creationId="{CF24BE04-2E89-4E8A-8D8B-2888514CCF4A}"/>
          </ac:spMkLst>
        </pc:spChg>
        <pc:spChg chg="mod">
          <ac:chgData name="Youchao Wang" userId="c72275d4-611b-4d58-a5d6-07d0380a522e" providerId="ADAL" clId="{70FA9181-D1FC-4949-9584-00D53A5877F0}" dt="2021-04-02T15:46:59.791" v="1259" actId="2711"/>
          <ac:spMkLst>
            <pc:docMk/>
            <pc:sldMk cId="1386256101" sldId="332"/>
            <ac:spMk id="22" creationId="{5581D4B7-4624-4AE6-935D-079693C87A77}"/>
          </ac:spMkLst>
        </pc:spChg>
        <pc:picChg chg="add del mod">
          <ac:chgData name="Youchao Wang" userId="c72275d4-611b-4d58-a5d6-07d0380a522e" providerId="ADAL" clId="{70FA9181-D1FC-4949-9584-00D53A5877F0}" dt="2021-04-02T15:51:25.118" v="1292" actId="21"/>
          <ac:picMkLst>
            <pc:docMk/>
            <pc:sldMk cId="1386256101" sldId="332"/>
            <ac:picMk id="16" creationId="{C4786DE9-8C08-4B21-8F65-AC69F67A68B7}"/>
          </ac:picMkLst>
        </pc:picChg>
      </pc:sldChg>
      <pc:sldChg chg="delSp new del mod">
        <pc:chgData name="Youchao Wang" userId="c72275d4-611b-4d58-a5d6-07d0380a522e" providerId="ADAL" clId="{70FA9181-D1FC-4949-9584-00D53A5877F0}" dt="2021-04-02T13:14:28.478" v="391" actId="47"/>
        <pc:sldMkLst>
          <pc:docMk/>
          <pc:sldMk cId="3169478165" sldId="332"/>
        </pc:sldMkLst>
        <pc:spChg chg="del">
          <ac:chgData name="Youchao Wang" userId="c72275d4-611b-4d58-a5d6-07d0380a522e" providerId="ADAL" clId="{70FA9181-D1FC-4949-9584-00D53A5877F0}" dt="2021-04-02T13:14:25.921" v="390" actId="478"/>
          <ac:spMkLst>
            <pc:docMk/>
            <pc:sldMk cId="3169478165" sldId="332"/>
            <ac:spMk id="2" creationId="{EE7B80CA-3843-46A6-A034-7FCB0F1DEE8E}"/>
          </ac:spMkLst>
        </pc:spChg>
        <pc:spChg chg="del">
          <ac:chgData name="Youchao Wang" userId="c72275d4-611b-4d58-a5d6-07d0380a522e" providerId="ADAL" clId="{70FA9181-D1FC-4949-9584-00D53A5877F0}" dt="2021-04-02T13:14:25.921" v="390" actId="478"/>
          <ac:spMkLst>
            <pc:docMk/>
            <pc:sldMk cId="3169478165" sldId="332"/>
            <ac:spMk id="3" creationId="{87B66882-D79C-4C42-82CF-A46010DE7AC0}"/>
          </ac:spMkLst>
        </pc:spChg>
      </pc:sldChg>
      <pc:sldChg chg="addSp delSp modSp add del mod ord">
        <pc:chgData name="Youchao Wang" userId="c72275d4-611b-4d58-a5d6-07d0380a522e" providerId="ADAL" clId="{70FA9181-D1FC-4949-9584-00D53A5877F0}" dt="2021-04-02T13:14:48.595" v="398" actId="2696"/>
        <pc:sldMkLst>
          <pc:docMk/>
          <pc:sldMk cId="3181733854" sldId="332"/>
        </pc:sldMkLst>
        <pc:spChg chg="add del mod">
          <ac:chgData name="Youchao Wang" userId="c72275d4-611b-4d58-a5d6-07d0380a522e" providerId="ADAL" clId="{70FA9181-D1FC-4949-9584-00D53A5877F0}" dt="2021-04-02T13:14:34.487" v="394" actId="478"/>
          <ac:spMkLst>
            <pc:docMk/>
            <pc:sldMk cId="3181733854" sldId="332"/>
            <ac:spMk id="2" creationId="{40C45E22-A971-41AB-8C55-64448D3FA117}"/>
          </ac:spMkLst>
        </pc:spChg>
        <pc:spChg chg="add mod">
          <ac:chgData name="Youchao Wang" userId="c72275d4-611b-4d58-a5d6-07d0380a522e" providerId="ADAL" clId="{70FA9181-D1FC-4949-9584-00D53A5877F0}" dt="2021-04-02T13:14:38.357" v="395"/>
          <ac:spMkLst>
            <pc:docMk/>
            <pc:sldMk cId="3181733854" sldId="332"/>
            <ac:spMk id="11" creationId="{44417233-07EE-459E-BE2B-510D63984041}"/>
          </ac:spMkLst>
        </pc:spChg>
        <pc:spChg chg="add mod">
          <ac:chgData name="Youchao Wang" userId="c72275d4-611b-4d58-a5d6-07d0380a522e" providerId="ADAL" clId="{70FA9181-D1FC-4949-9584-00D53A5877F0}" dt="2021-04-02T13:14:38.357" v="395"/>
          <ac:spMkLst>
            <pc:docMk/>
            <pc:sldMk cId="3181733854" sldId="332"/>
            <ac:spMk id="12" creationId="{DA87A863-E84B-476D-ABA4-FF91C488A0CE}"/>
          </ac:spMkLst>
        </pc:spChg>
        <pc:spChg chg="add mod">
          <ac:chgData name="Youchao Wang" userId="c72275d4-611b-4d58-a5d6-07d0380a522e" providerId="ADAL" clId="{70FA9181-D1FC-4949-9584-00D53A5877F0}" dt="2021-04-02T13:14:38.357" v="395"/>
          <ac:spMkLst>
            <pc:docMk/>
            <pc:sldMk cId="3181733854" sldId="332"/>
            <ac:spMk id="13" creationId="{7F8337D4-EEB8-47F4-AFEE-8D11D9B73CAB}"/>
          </ac:spMkLst>
        </pc:spChg>
        <pc:spChg chg="add mod">
          <ac:chgData name="Youchao Wang" userId="c72275d4-611b-4d58-a5d6-07d0380a522e" providerId="ADAL" clId="{70FA9181-D1FC-4949-9584-00D53A5877F0}" dt="2021-04-02T13:14:38.357" v="395"/>
          <ac:spMkLst>
            <pc:docMk/>
            <pc:sldMk cId="3181733854" sldId="332"/>
            <ac:spMk id="14" creationId="{95F0EBD2-ADEF-42DB-847D-7EFCBF59833D}"/>
          </ac:spMkLst>
        </pc:spChg>
        <pc:spChg chg="add mod">
          <ac:chgData name="Youchao Wang" userId="c72275d4-611b-4d58-a5d6-07d0380a522e" providerId="ADAL" clId="{70FA9181-D1FC-4949-9584-00D53A5877F0}" dt="2021-04-02T13:14:38.357" v="395"/>
          <ac:spMkLst>
            <pc:docMk/>
            <pc:sldMk cId="3181733854" sldId="332"/>
            <ac:spMk id="15" creationId="{2650EA17-8FE2-4D26-A993-EBE92C0B9577}"/>
          </ac:spMkLst>
        </pc:spChg>
        <pc:spChg chg="del">
          <ac:chgData name="Youchao Wang" userId="c72275d4-611b-4d58-a5d6-07d0380a522e" providerId="ADAL" clId="{70FA9181-D1FC-4949-9584-00D53A5877F0}" dt="2021-04-02T13:14:32.514" v="393" actId="478"/>
          <ac:spMkLst>
            <pc:docMk/>
            <pc:sldMk cId="3181733854" sldId="332"/>
            <ac:spMk id="23" creationId="{47331A30-B778-4C1C-A8CE-466510376BB5}"/>
          </ac:spMkLst>
        </pc:spChg>
        <pc:picChg chg="del">
          <ac:chgData name="Youchao Wang" userId="c72275d4-611b-4d58-a5d6-07d0380a522e" providerId="ADAL" clId="{70FA9181-D1FC-4949-9584-00D53A5877F0}" dt="2021-04-02T13:14:32.514" v="393" actId="478"/>
          <ac:picMkLst>
            <pc:docMk/>
            <pc:sldMk cId="3181733854" sldId="332"/>
            <ac:picMk id="21" creationId="{4CE6D79A-8A4A-4462-8863-1C922BD748EA}"/>
          </ac:picMkLst>
        </pc:picChg>
      </pc:sldChg>
      <pc:sldChg chg="addSp delSp modSp add mod">
        <pc:chgData name="Youchao Wang" userId="c72275d4-611b-4d58-a5d6-07d0380a522e" providerId="ADAL" clId="{70FA9181-D1FC-4949-9584-00D53A5877F0}" dt="2021-04-02T13:33:26.450" v="523" actId="12"/>
        <pc:sldMkLst>
          <pc:docMk/>
          <pc:sldMk cId="3938583069" sldId="333"/>
        </pc:sldMkLst>
        <pc:spChg chg="mod">
          <ac:chgData name="Youchao Wang" userId="c72275d4-611b-4d58-a5d6-07d0380a522e" providerId="ADAL" clId="{70FA9181-D1FC-4949-9584-00D53A5877F0}" dt="2021-04-02T13:23:10.437" v="429" actId="1076"/>
          <ac:spMkLst>
            <pc:docMk/>
            <pc:sldMk cId="3938583069" sldId="333"/>
            <ac:spMk id="8" creationId="{0D342402-4351-48E9-971D-9662FB16A97E}"/>
          </ac:spMkLst>
        </pc:spChg>
        <pc:spChg chg="del">
          <ac:chgData name="Youchao Wang" userId="c72275d4-611b-4d58-a5d6-07d0380a522e" providerId="ADAL" clId="{70FA9181-D1FC-4949-9584-00D53A5877F0}" dt="2021-04-02T13:23:13.627" v="430" actId="478"/>
          <ac:spMkLst>
            <pc:docMk/>
            <pc:sldMk cId="3938583069" sldId="333"/>
            <ac:spMk id="11" creationId="{DEA2C775-75EF-4C52-9390-323851874748}"/>
          </ac:spMkLst>
        </pc:spChg>
        <pc:spChg chg="del">
          <ac:chgData name="Youchao Wang" userId="c72275d4-611b-4d58-a5d6-07d0380a522e" providerId="ADAL" clId="{70FA9181-D1FC-4949-9584-00D53A5877F0}" dt="2021-04-02T13:23:13.627" v="430" actId="478"/>
          <ac:spMkLst>
            <pc:docMk/>
            <pc:sldMk cId="3938583069" sldId="333"/>
            <ac:spMk id="12" creationId="{91158D40-5945-4548-A978-FA212F50F325}"/>
          </ac:spMkLst>
        </pc:spChg>
        <pc:spChg chg="del">
          <ac:chgData name="Youchao Wang" userId="c72275d4-611b-4d58-a5d6-07d0380a522e" providerId="ADAL" clId="{70FA9181-D1FC-4949-9584-00D53A5877F0}" dt="2021-04-02T13:23:13.627" v="430" actId="478"/>
          <ac:spMkLst>
            <pc:docMk/>
            <pc:sldMk cId="3938583069" sldId="333"/>
            <ac:spMk id="13" creationId="{3A729D38-8644-40AD-B095-8F9148CF2663}"/>
          </ac:spMkLst>
        </pc:spChg>
        <pc:spChg chg="mod">
          <ac:chgData name="Youchao Wang" userId="c72275d4-611b-4d58-a5d6-07d0380a522e" providerId="ADAL" clId="{70FA9181-D1FC-4949-9584-00D53A5877F0}" dt="2021-04-02T13:24:00.566" v="450" actId="20577"/>
          <ac:spMkLst>
            <pc:docMk/>
            <pc:sldMk cId="3938583069" sldId="333"/>
            <ac:spMk id="14" creationId="{56E2D68F-9737-42F9-BBE9-F145FC181BDC}"/>
          </ac:spMkLst>
        </pc:spChg>
        <pc:spChg chg="add mod">
          <ac:chgData name="Youchao Wang" userId="c72275d4-611b-4d58-a5d6-07d0380a522e" providerId="ADAL" clId="{70FA9181-D1FC-4949-9584-00D53A5877F0}" dt="2021-04-02T13:33:26.450" v="523" actId="12"/>
          <ac:spMkLst>
            <pc:docMk/>
            <pc:sldMk cId="3938583069" sldId="333"/>
            <ac:spMk id="17" creationId="{26C79E9A-08F7-462E-9B8B-4099EDEDBE9A}"/>
          </ac:spMkLst>
        </pc:spChg>
        <pc:spChg chg="add mod">
          <ac:chgData name="Youchao Wang" userId="c72275d4-611b-4d58-a5d6-07d0380a522e" providerId="ADAL" clId="{70FA9181-D1FC-4949-9584-00D53A5877F0}" dt="2021-04-02T13:23:18.361" v="431"/>
          <ac:spMkLst>
            <pc:docMk/>
            <pc:sldMk cId="3938583069" sldId="333"/>
            <ac:spMk id="18" creationId="{703769AC-074A-4DD3-AF22-950CC04AD22A}"/>
          </ac:spMkLst>
        </pc:spChg>
        <pc:spChg chg="add mod">
          <ac:chgData name="Youchao Wang" userId="c72275d4-611b-4d58-a5d6-07d0380a522e" providerId="ADAL" clId="{70FA9181-D1FC-4949-9584-00D53A5877F0}" dt="2021-04-02T13:23:18.361" v="431"/>
          <ac:spMkLst>
            <pc:docMk/>
            <pc:sldMk cId="3938583069" sldId="333"/>
            <ac:spMk id="19" creationId="{F32FA5E9-1970-4F9B-9F34-9AFFCB6B11FD}"/>
          </ac:spMkLst>
        </pc:spChg>
        <pc:spChg chg="add mod">
          <ac:chgData name="Youchao Wang" userId="c72275d4-611b-4d58-a5d6-07d0380a522e" providerId="ADAL" clId="{70FA9181-D1FC-4949-9584-00D53A5877F0}" dt="2021-04-02T13:23:18.361" v="431"/>
          <ac:spMkLst>
            <pc:docMk/>
            <pc:sldMk cId="3938583069" sldId="333"/>
            <ac:spMk id="20" creationId="{10C54232-809C-4F13-82AB-5295BBFCB13D}"/>
          </ac:spMkLst>
        </pc:spChg>
        <pc:spChg chg="add mod">
          <ac:chgData name="Youchao Wang" userId="c72275d4-611b-4d58-a5d6-07d0380a522e" providerId="ADAL" clId="{70FA9181-D1FC-4949-9584-00D53A5877F0}" dt="2021-04-02T13:23:18.361" v="431"/>
          <ac:spMkLst>
            <pc:docMk/>
            <pc:sldMk cId="3938583069" sldId="333"/>
            <ac:spMk id="21" creationId="{759FF9F8-5C3F-4927-8442-E1CA65CB22A0}"/>
          </ac:spMkLst>
        </pc:spChg>
        <pc:spChg chg="add mod">
          <ac:chgData name="Youchao Wang" userId="c72275d4-611b-4d58-a5d6-07d0380a522e" providerId="ADAL" clId="{70FA9181-D1FC-4949-9584-00D53A5877F0}" dt="2021-04-02T13:23:18.361" v="431"/>
          <ac:spMkLst>
            <pc:docMk/>
            <pc:sldMk cId="3938583069" sldId="333"/>
            <ac:spMk id="22" creationId="{DB30ED1D-D98C-489B-9B4C-C8125B63D3E4}"/>
          </ac:spMkLst>
        </pc:spChg>
        <pc:spChg chg="add mod">
          <ac:chgData name="Youchao Wang" userId="c72275d4-611b-4d58-a5d6-07d0380a522e" providerId="ADAL" clId="{70FA9181-D1FC-4949-9584-00D53A5877F0}" dt="2021-04-02T13:23:18.361" v="431"/>
          <ac:spMkLst>
            <pc:docMk/>
            <pc:sldMk cId="3938583069" sldId="333"/>
            <ac:spMk id="23" creationId="{D7FF0DB8-9B80-4193-A7F0-74E609F2D88C}"/>
          </ac:spMkLst>
        </pc:spChg>
        <pc:spChg chg="add mod">
          <ac:chgData name="Youchao Wang" userId="c72275d4-611b-4d58-a5d6-07d0380a522e" providerId="ADAL" clId="{70FA9181-D1FC-4949-9584-00D53A5877F0}" dt="2021-04-02T13:23:18.361" v="431"/>
          <ac:spMkLst>
            <pc:docMk/>
            <pc:sldMk cId="3938583069" sldId="333"/>
            <ac:spMk id="24" creationId="{D48AAC2C-3A94-492E-B46D-D6BB64DF7636}"/>
          </ac:spMkLst>
        </pc:spChg>
        <pc:spChg chg="add mod">
          <ac:chgData name="Youchao Wang" userId="c72275d4-611b-4d58-a5d6-07d0380a522e" providerId="ADAL" clId="{70FA9181-D1FC-4949-9584-00D53A5877F0}" dt="2021-04-02T13:23:18.361" v="431"/>
          <ac:spMkLst>
            <pc:docMk/>
            <pc:sldMk cId="3938583069" sldId="333"/>
            <ac:spMk id="25" creationId="{B4504797-FB31-4930-B2E1-B7D20274C6FA}"/>
          </ac:spMkLst>
        </pc:spChg>
        <pc:spChg chg="add mod">
          <ac:chgData name="Youchao Wang" userId="c72275d4-611b-4d58-a5d6-07d0380a522e" providerId="ADAL" clId="{70FA9181-D1FC-4949-9584-00D53A5877F0}" dt="2021-04-02T13:23:18.361" v="431"/>
          <ac:spMkLst>
            <pc:docMk/>
            <pc:sldMk cId="3938583069" sldId="333"/>
            <ac:spMk id="26" creationId="{9A6836BB-0B77-4916-9EE4-C6D397A7515B}"/>
          </ac:spMkLst>
        </pc:spChg>
        <pc:spChg chg="add mod">
          <ac:chgData name="Youchao Wang" userId="c72275d4-611b-4d58-a5d6-07d0380a522e" providerId="ADAL" clId="{70FA9181-D1FC-4949-9584-00D53A5877F0}" dt="2021-04-02T13:23:18.361" v="431"/>
          <ac:spMkLst>
            <pc:docMk/>
            <pc:sldMk cId="3938583069" sldId="333"/>
            <ac:spMk id="27" creationId="{7EAD2549-31FC-4834-A59E-0DF7C85A78D0}"/>
          </ac:spMkLst>
        </pc:spChg>
        <pc:spChg chg="add mod">
          <ac:chgData name="Youchao Wang" userId="c72275d4-611b-4d58-a5d6-07d0380a522e" providerId="ADAL" clId="{70FA9181-D1FC-4949-9584-00D53A5877F0}" dt="2021-04-02T13:23:18.361" v="431"/>
          <ac:spMkLst>
            <pc:docMk/>
            <pc:sldMk cId="3938583069" sldId="333"/>
            <ac:spMk id="28" creationId="{ACC5DDFB-23F1-4184-A799-0A7D1945B700}"/>
          </ac:spMkLst>
        </pc:spChg>
        <pc:picChg chg="del">
          <ac:chgData name="Youchao Wang" userId="c72275d4-611b-4d58-a5d6-07d0380a522e" providerId="ADAL" clId="{70FA9181-D1FC-4949-9584-00D53A5877F0}" dt="2021-04-02T13:23:13.627" v="430" actId="478"/>
          <ac:picMkLst>
            <pc:docMk/>
            <pc:sldMk cId="3938583069" sldId="333"/>
            <ac:picMk id="9" creationId="{C1229670-919E-47F0-A5B1-4E589D68AD7C}"/>
          </ac:picMkLst>
        </pc:picChg>
        <pc:picChg chg="del">
          <ac:chgData name="Youchao Wang" userId="c72275d4-611b-4d58-a5d6-07d0380a522e" providerId="ADAL" clId="{70FA9181-D1FC-4949-9584-00D53A5877F0}" dt="2021-04-02T13:23:13.627" v="430" actId="478"/>
          <ac:picMkLst>
            <pc:docMk/>
            <pc:sldMk cId="3938583069" sldId="333"/>
            <ac:picMk id="10" creationId="{90AFA8EC-534E-4DA0-976F-8F5585416ED4}"/>
          </ac:picMkLst>
        </pc:picChg>
        <pc:picChg chg="add mod">
          <ac:chgData name="Youchao Wang" userId="c72275d4-611b-4d58-a5d6-07d0380a522e" providerId="ADAL" clId="{70FA9181-D1FC-4949-9584-00D53A5877F0}" dt="2021-04-02T13:23:32.278" v="433" actId="14861"/>
          <ac:picMkLst>
            <pc:docMk/>
            <pc:sldMk cId="3938583069" sldId="333"/>
            <ac:picMk id="16" creationId="{4BA6A600-3DEA-493A-AB25-8B6FDE94951D}"/>
          </ac:picMkLst>
        </pc:picChg>
        <pc:cxnChg chg="add mod">
          <ac:chgData name="Youchao Wang" userId="c72275d4-611b-4d58-a5d6-07d0380a522e" providerId="ADAL" clId="{70FA9181-D1FC-4949-9584-00D53A5877F0}" dt="2021-04-02T13:23:18.361" v="431"/>
          <ac:cxnSpMkLst>
            <pc:docMk/>
            <pc:sldMk cId="3938583069" sldId="333"/>
            <ac:cxnSpMk id="29" creationId="{7E3132F3-B410-44EC-8881-51F04C12948F}"/>
          </ac:cxnSpMkLst>
        </pc:cxnChg>
      </pc:sldChg>
      <pc:sldChg chg="addSp delSp modSp add mod">
        <pc:chgData name="Youchao Wang" userId="c72275d4-611b-4d58-a5d6-07d0380a522e" providerId="ADAL" clId="{70FA9181-D1FC-4949-9584-00D53A5877F0}" dt="2021-04-02T13:25:13.767" v="456" actId="1076"/>
        <pc:sldMkLst>
          <pc:docMk/>
          <pc:sldMk cId="1902371237" sldId="334"/>
        </pc:sldMkLst>
        <pc:spChg chg="del">
          <ac:chgData name="Youchao Wang" userId="c72275d4-611b-4d58-a5d6-07d0380a522e" providerId="ADAL" clId="{70FA9181-D1FC-4949-9584-00D53A5877F0}" dt="2021-04-02T13:24:23.906" v="452" actId="478"/>
          <ac:spMkLst>
            <pc:docMk/>
            <pc:sldMk cId="1902371237" sldId="334"/>
            <ac:spMk id="17" creationId="{26C79E9A-08F7-462E-9B8B-4099EDEDBE9A}"/>
          </ac:spMkLst>
        </pc:spChg>
        <pc:spChg chg="del">
          <ac:chgData name="Youchao Wang" userId="c72275d4-611b-4d58-a5d6-07d0380a522e" providerId="ADAL" clId="{70FA9181-D1FC-4949-9584-00D53A5877F0}" dt="2021-04-02T13:24:23.906" v="452" actId="478"/>
          <ac:spMkLst>
            <pc:docMk/>
            <pc:sldMk cId="1902371237" sldId="334"/>
            <ac:spMk id="18" creationId="{703769AC-074A-4DD3-AF22-950CC04AD22A}"/>
          </ac:spMkLst>
        </pc:spChg>
        <pc:spChg chg="del">
          <ac:chgData name="Youchao Wang" userId="c72275d4-611b-4d58-a5d6-07d0380a522e" providerId="ADAL" clId="{70FA9181-D1FC-4949-9584-00D53A5877F0}" dt="2021-04-02T13:24:23.906" v="452" actId="478"/>
          <ac:spMkLst>
            <pc:docMk/>
            <pc:sldMk cId="1902371237" sldId="334"/>
            <ac:spMk id="19" creationId="{F32FA5E9-1970-4F9B-9F34-9AFFCB6B11FD}"/>
          </ac:spMkLst>
        </pc:spChg>
        <pc:spChg chg="del">
          <ac:chgData name="Youchao Wang" userId="c72275d4-611b-4d58-a5d6-07d0380a522e" providerId="ADAL" clId="{70FA9181-D1FC-4949-9584-00D53A5877F0}" dt="2021-04-02T13:24:23.906" v="452" actId="478"/>
          <ac:spMkLst>
            <pc:docMk/>
            <pc:sldMk cId="1902371237" sldId="334"/>
            <ac:spMk id="20" creationId="{10C54232-809C-4F13-82AB-5295BBFCB13D}"/>
          </ac:spMkLst>
        </pc:spChg>
        <pc:spChg chg="del">
          <ac:chgData name="Youchao Wang" userId="c72275d4-611b-4d58-a5d6-07d0380a522e" providerId="ADAL" clId="{70FA9181-D1FC-4949-9584-00D53A5877F0}" dt="2021-04-02T13:24:23.906" v="452" actId="478"/>
          <ac:spMkLst>
            <pc:docMk/>
            <pc:sldMk cId="1902371237" sldId="334"/>
            <ac:spMk id="21" creationId="{759FF9F8-5C3F-4927-8442-E1CA65CB22A0}"/>
          </ac:spMkLst>
        </pc:spChg>
        <pc:spChg chg="del">
          <ac:chgData name="Youchao Wang" userId="c72275d4-611b-4d58-a5d6-07d0380a522e" providerId="ADAL" clId="{70FA9181-D1FC-4949-9584-00D53A5877F0}" dt="2021-04-02T13:24:23.906" v="452" actId="478"/>
          <ac:spMkLst>
            <pc:docMk/>
            <pc:sldMk cId="1902371237" sldId="334"/>
            <ac:spMk id="22" creationId="{DB30ED1D-D98C-489B-9B4C-C8125B63D3E4}"/>
          </ac:spMkLst>
        </pc:spChg>
        <pc:spChg chg="del">
          <ac:chgData name="Youchao Wang" userId="c72275d4-611b-4d58-a5d6-07d0380a522e" providerId="ADAL" clId="{70FA9181-D1FC-4949-9584-00D53A5877F0}" dt="2021-04-02T13:24:23.906" v="452" actId="478"/>
          <ac:spMkLst>
            <pc:docMk/>
            <pc:sldMk cId="1902371237" sldId="334"/>
            <ac:spMk id="23" creationId="{D7FF0DB8-9B80-4193-A7F0-74E609F2D88C}"/>
          </ac:spMkLst>
        </pc:spChg>
        <pc:spChg chg="del">
          <ac:chgData name="Youchao Wang" userId="c72275d4-611b-4d58-a5d6-07d0380a522e" providerId="ADAL" clId="{70FA9181-D1FC-4949-9584-00D53A5877F0}" dt="2021-04-02T13:24:23.906" v="452" actId="478"/>
          <ac:spMkLst>
            <pc:docMk/>
            <pc:sldMk cId="1902371237" sldId="334"/>
            <ac:spMk id="24" creationId="{D48AAC2C-3A94-492E-B46D-D6BB64DF7636}"/>
          </ac:spMkLst>
        </pc:spChg>
        <pc:spChg chg="del">
          <ac:chgData name="Youchao Wang" userId="c72275d4-611b-4d58-a5d6-07d0380a522e" providerId="ADAL" clId="{70FA9181-D1FC-4949-9584-00D53A5877F0}" dt="2021-04-02T13:24:23.906" v="452" actId="478"/>
          <ac:spMkLst>
            <pc:docMk/>
            <pc:sldMk cId="1902371237" sldId="334"/>
            <ac:spMk id="25" creationId="{B4504797-FB31-4930-B2E1-B7D20274C6FA}"/>
          </ac:spMkLst>
        </pc:spChg>
        <pc:spChg chg="del">
          <ac:chgData name="Youchao Wang" userId="c72275d4-611b-4d58-a5d6-07d0380a522e" providerId="ADAL" clId="{70FA9181-D1FC-4949-9584-00D53A5877F0}" dt="2021-04-02T13:24:23.906" v="452" actId="478"/>
          <ac:spMkLst>
            <pc:docMk/>
            <pc:sldMk cId="1902371237" sldId="334"/>
            <ac:spMk id="26" creationId="{9A6836BB-0B77-4916-9EE4-C6D397A7515B}"/>
          </ac:spMkLst>
        </pc:spChg>
        <pc:spChg chg="del">
          <ac:chgData name="Youchao Wang" userId="c72275d4-611b-4d58-a5d6-07d0380a522e" providerId="ADAL" clId="{70FA9181-D1FC-4949-9584-00D53A5877F0}" dt="2021-04-02T13:24:23.906" v="452" actId="478"/>
          <ac:spMkLst>
            <pc:docMk/>
            <pc:sldMk cId="1902371237" sldId="334"/>
            <ac:spMk id="27" creationId="{7EAD2549-31FC-4834-A59E-0DF7C85A78D0}"/>
          </ac:spMkLst>
        </pc:spChg>
        <pc:spChg chg="del">
          <ac:chgData name="Youchao Wang" userId="c72275d4-611b-4d58-a5d6-07d0380a522e" providerId="ADAL" clId="{70FA9181-D1FC-4949-9584-00D53A5877F0}" dt="2021-04-02T13:24:23.906" v="452" actId="478"/>
          <ac:spMkLst>
            <pc:docMk/>
            <pc:sldMk cId="1902371237" sldId="334"/>
            <ac:spMk id="28" creationId="{ACC5DDFB-23F1-4184-A799-0A7D1945B700}"/>
          </ac:spMkLst>
        </pc:spChg>
        <pc:spChg chg="add mod">
          <ac:chgData name="Youchao Wang" userId="c72275d4-611b-4d58-a5d6-07d0380a522e" providerId="ADAL" clId="{70FA9181-D1FC-4949-9584-00D53A5877F0}" dt="2021-04-02T13:24:50.523" v="454" actId="12"/>
          <ac:spMkLst>
            <pc:docMk/>
            <pc:sldMk cId="1902371237" sldId="334"/>
            <ac:spMk id="31" creationId="{1CCFC4AD-C4B0-487C-9780-787D7A89B07F}"/>
          </ac:spMkLst>
        </pc:spChg>
        <pc:picChg chg="del">
          <ac:chgData name="Youchao Wang" userId="c72275d4-611b-4d58-a5d6-07d0380a522e" providerId="ADAL" clId="{70FA9181-D1FC-4949-9584-00D53A5877F0}" dt="2021-04-02T13:24:23.906" v="452" actId="478"/>
          <ac:picMkLst>
            <pc:docMk/>
            <pc:sldMk cId="1902371237" sldId="334"/>
            <ac:picMk id="16" creationId="{4BA6A600-3DEA-493A-AB25-8B6FDE94951D}"/>
          </ac:picMkLst>
        </pc:picChg>
        <pc:picChg chg="add mod">
          <ac:chgData name="Youchao Wang" userId="c72275d4-611b-4d58-a5d6-07d0380a522e" providerId="ADAL" clId="{70FA9181-D1FC-4949-9584-00D53A5877F0}" dt="2021-04-02T13:25:13.767" v="456" actId="1076"/>
          <ac:picMkLst>
            <pc:docMk/>
            <pc:sldMk cId="1902371237" sldId="334"/>
            <ac:picMk id="30" creationId="{F4AE434D-40ED-496F-897C-34234D573B43}"/>
          </ac:picMkLst>
        </pc:picChg>
        <pc:cxnChg chg="del">
          <ac:chgData name="Youchao Wang" userId="c72275d4-611b-4d58-a5d6-07d0380a522e" providerId="ADAL" clId="{70FA9181-D1FC-4949-9584-00D53A5877F0}" dt="2021-04-02T13:24:23.906" v="452" actId="478"/>
          <ac:cxnSpMkLst>
            <pc:docMk/>
            <pc:sldMk cId="1902371237" sldId="334"/>
            <ac:cxnSpMk id="29" creationId="{7E3132F3-B410-44EC-8881-51F04C12948F}"/>
          </ac:cxnSpMkLst>
        </pc:cxnChg>
      </pc:sldChg>
      <pc:sldChg chg="addSp delSp modSp add mod ord">
        <pc:chgData name="Youchao Wang" userId="c72275d4-611b-4d58-a5d6-07d0380a522e" providerId="ADAL" clId="{70FA9181-D1FC-4949-9584-00D53A5877F0}" dt="2021-04-02T16:07:45.711" v="1598" actId="14100"/>
        <pc:sldMkLst>
          <pc:docMk/>
          <pc:sldMk cId="2604920893" sldId="335"/>
        </pc:sldMkLst>
        <pc:spChg chg="mod">
          <ac:chgData name="Youchao Wang" userId="c72275d4-611b-4d58-a5d6-07d0380a522e" providerId="ADAL" clId="{70FA9181-D1FC-4949-9584-00D53A5877F0}" dt="2021-04-02T15:54:03.471" v="1321" actId="1076"/>
          <ac:spMkLst>
            <pc:docMk/>
            <pc:sldMk cId="2604920893" sldId="335"/>
            <ac:spMk id="5" creationId="{E388A895-4520-451C-B093-D3129156C615}"/>
          </ac:spMkLst>
        </pc:spChg>
        <pc:spChg chg="mod">
          <ac:chgData name="Youchao Wang" userId="c72275d4-611b-4d58-a5d6-07d0380a522e" providerId="ADAL" clId="{70FA9181-D1FC-4949-9584-00D53A5877F0}" dt="2021-04-02T13:28:23.936" v="483" actId="20577"/>
          <ac:spMkLst>
            <pc:docMk/>
            <pc:sldMk cId="2604920893" sldId="335"/>
            <ac:spMk id="14" creationId="{56E2D68F-9737-42F9-BBE9-F145FC181BDC}"/>
          </ac:spMkLst>
        </pc:spChg>
        <pc:spChg chg="add mod">
          <ac:chgData name="Youchao Wang" userId="c72275d4-611b-4d58-a5d6-07d0380a522e" providerId="ADAL" clId="{70FA9181-D1FC-4949-9584-00D53A5877F0}" dt="2021-04-02T16:07:45.711" v="1598" actId="14100"/>
          <ac:spMkLst>
            <pc:docMk/>
            <pc:sldMk cId="2604920893" sldId="335"/>
            <ac:spMk id="19" creationId="{5620B7A0-7B09-4420-8A98-42D3874CBB53}"/>
          </ac:spMkLst>
        </pc:spChg>
        <pc:spChg chg="add mod">
          <ac:chgData name="Youchao Wang" userId="c72275d4-611b-4d58-a5d6-07d0380a522e" providerId="ADAL" clId="{70FA9181-D1FC-4949-9584-00D53A5877F0}" dt="2021-04-02T15:54:31.952" v="1330" actId="1076"/>
          <ac:spMkLst>
            <pc:docMk/>
            <pc:sldMk cId="2604920893" sldId="335"/>
            <ac:spMk id="20" creationId="{C8641F9B-9269-4B0A-9348-DE601FB80210}"/>
          </ac:spMkLst>
        </pc:spChg>
        <pc:spChg chg="add mod">
          <ac:chgData name="Youchao Wang" userId="c72275d4-611b-4d58-a5d6-07d0380a522e" providerId="ADAL" clId="{70FA9181-D1FC-4949-9584-00D53A5877F0}" dt="2021-04-02T15:57:24.626" v="1512" actId="1076"/>
          <ac:spMkLst>
            <pc:docMk/>
            <pc:sldMk cId="2604920893" sldId="335"/>
            <ac:spMk id="21" creationId="{C630FDA0-0EB4-4B2E-9484-A18A0A723C2F}"/>
          </ac:spMkLst>
        </pc:spChg>
        <pc:spChg chg="add mod">
          <ac:chgData name="Youchao Wang" userId="c72275d4-611b-4d58-a5d6-07d0380a522e" providerId="ADAL" clId="{70FA9181-D1FC-4949-9584-00D53A5877F0}" dt="2021-04-02T15:57:10.091" v="1511" actId="1076"/>
          <ac:spMkLst>
            <pc:docMk/>
            <pc:sldMk cId="2604920893" sldId="335"/>
            <ac:spMk id="23" creationId="{BF8784B6-0111-4155-B394-8575198F4901}"/>
          </ac:spMkLst>
        </pc:spChg>
        <pc:spChg chg="add del">
          <ac:chgData name="Youchao Wang" userId="c72275d4-611b-4d58-a5d6-07d0380a522e" providerId="ADAL" clId="{70FA9181-D1FC-4949-9584-00D53A5877F0}" dt="2021-04-02T16:04:16.451" v="1552" actId="478"/>
          <ac:spMkLst>
            <pc:docMk/>
            <pc:sldMk cId="2604920893" sldId="335"/>
            <ac:spMk id="25" creationId="{8E85C515-7FAE-402C-9413-42EF3ACCD3BF}"/>
          </ac:spMkLst>
        </pc:spChg>
        <pc:spChg chg="del">
          <ac:chgData name="Youchao Wang" userId="c72275d4-611b-4d58-a5d6-07d0380a522e" providerId="ADAL" clId="{70FA9181-D1FC-4949-9584-00D53A5877F0}" dt="2021-04-02T13:28:18.729" v="471" actId="478"/>
          <ac:spMkLst>
            <pc:docMk/>
            <pc:sldMk cId="2604920893" sldId="335"/>
            <ac:spMk id="31" creationId="{1CCFC4AD-C4B0-487C-9780-787D7A89B07F}"/>
          </ac:spMkLst>
        </pc:spChg>
        <pc:picChg chg="add mod">
          <ac:chgData name="Youchao Wang" userId="c72275d4-611b-4d58-a5d6-07d0380a522e" providerId="ADAL" clId="{70FA9181-D1FC-4949-9584-00D53A5877F0}" dt="2021-04-02T15:54:39.541" v="1332" actId="1076"/>
          <ac:picMkLst>
            <pc:docMk/>
            <pc:sldMk cId="2604920893" sldId="335"/>
            <ac:picMk id="3" creationId="{1C659261-22A0-4E6B-8709-AF9097389B78}"/>
          </ac:picMkLst>
        </pc:picChg>
        <pc:picChg chg="add mod">
          <ac:chgData name="Youchao Wang" userId="c72275d4-611b-4d58-a5d6-07d0380a522e" providerId="ADAL" clId="{70FA9181-D1FC-4949-9584-00D53A5877F0}" dt="2021-04-02T15:54:37.571" v="1331" actId="1076"/>
          <ac:picMkLst>
            <pc:docMk/>
            <pc:sldMk cId="2604920893" sldId="335"/>
            <ac:picMk id="9" creationId="{BB423E4D-A4E5-4764-8631-78A1A2E50557}"/>
          </ac:picMkLst>
        </pc:picChg>
        <pc:picChg chg="add mod">
          <ac:chgData name="Youchao Wang" userId="c72275d4-611b-4d58-a5d6-07d0380a522e" providerId="ADAL" clId="{70FA9181-D1FC-4949-9584-00D53A5877F0}" dt="2021-04-02T15:54:00.571" v="1319" actId="1076"/>
          <ac:picMkLst>
            <pc:docMk/>
            <pc:sldMk cId="2604920893" sldId="335"/>
            <ac:picMk id="11" creationId="{BC06E50E-21BF-4128-ADA5-4A81D9FDD48D}"/>
          </ac:picMkLst>
        </pc:picChg>
        <pc:picChg chg="add mod">
          <ac:chgData name="Youchao Wang" userId="c72275d4-611b-4d58-a5d6-07d0380a522e" providerId="ADAL" clId="{70FA9181-D1FC-4949-9584-00D53A5877F0}" dt="2021-04-02T15:54:27.011" v="1328" actId="1076"/>
          <ac:picMkLst>
            <pc:docMk/>
            <pc:sldMk cId="2604920893" sldId="335"/>
            <ac:picMk id="13" creationId="{1E8E9B6C-AEA0-46E3-B13B-0DD3B050FD7B}"/>
          </ac:picMkLst>
        </pc:picChg>
        <pc:picChg chg="del">
          <ac:chgData name="Youchao Wang" userId="c72275d4-611b-4d58-a5d6-07d0380a522e" providerId="ADAL" clId="{70FA9181-D1FC-4949-9584-00D53A5877F0}" dt="2021-04-02T13:28:18.729" v="471" actId="478"/>
          <ac:picMkLst>
            <pc:docMk/>
            <pc:sldMk cId="2604920893" sldId="335"/>
            <ac:picMk id="30" creationId="{F4AE434D-40ED-496F-897C-34234D573B43}"/>
          </ac:picMkLst>
        </pc:picChg>
      </pc:sldChg>
      <pc:sldChg chg="addSp delSp modSp add mod">
        <pc:chgData name="Youchao Wang" userId="c72275d4-611b-4d58-a5d6-07d0380a522e" providerId="ADAL" clId="{70FA9181-D1FC-4949-9584-00D53A5877F0}" dt="2021-04-02T13:30:36.616" v="518" actId="1076"/>
        <pc:sldMkLst>
          <pc:docMk/>
          <pc:sldMk cId="133799513" sldId="336"/>
        </pc:sldMkLst>
        <pc:spChg chg="add del mod">
          <ac:chgData name="Youchao Wang" userId="c72275d4-611b-4d58-a5d6-07d0380a522e" providerId="ADAL" clId="{70FA9181-D1FC-4949-9584-00D53A5877F0}" dt="2021-04-02T13:30:36.616" v="518" actId="1076"/>
          <ac:spMkLst>
            <pc:docMk/>
            <pc:sldMk cId="133799513" sldId="336"/>
            <ac:spMk id="14" creationId="{56E2D68F-9737-42F9-BBE9-F145FC181BDC}"/>
          </ac:spMkLst>
        </pc:spChg>
      </pc:sldChg>
      <pc:sldChg chg="addSp modSp add mod ord">
        <pc:chgData name="Youchao Wang" userId="c72275d4-611b-4d58-a5d6-07d0380a522e" providerId="ADAL" clId="{70FA9181-D1FC-4949-9584-00D53A5877F0}" dt="2021-04-02T16:07:09.441" v="1590"/>
        <pc:sldMkLst>
          <pc:docMk/>
          <pc:sldMk cId="2650301686" sldId="337"/>
        </pc:sldMkLst>
        <pc:spChg chg="add mod">
          <ac:chgData name="Youchao Wang" userId="c72275d4-611b-4d58-a5d6-07d0380a522e" providerId="ADAL" clId="{70FA9181-D1FC-4949-9584-00D53A5877F0}" dt="2021-04-02T13:36:12.586" v="542"/>
          <ac:spMkLst>
            <pc:docMk/>
            <pc:sldMk cId="2650301686" sldId="337"/>
            <ac:spMk id="9" creationId="{EB5136EB-74C0-464D-990C-5B34B42040FA}"/>
          </ac:spMkLst>
        </pc:spChg>
        <pc:spChg chg="add mod">
          <ac:chgData name="Youchao Wang" userId="c72275d4-611b-4d58-a5d6-07d0380a522e" providerId="ADAL" clId="{70FA9181-D1FC-4949-9584-00D53A5877F0}" dt="2021-04-02T13:36:12.586" v="542"/>
          <ac:spMkLst>
            <pc:docMk/>
            <pc:sldMk cId="2650301686" sldId="337"/>
            <ac:spMk id="10" creationId="{422B35EF-6B5B-4A26-BD89-A426D4B098DE}"/>
          </ac:spMkLst>
        </pc:spChg>
        <pc:spChg chg="add mod">
          <ac:chgData name="Youchao Wang" userId="c72275d4-611b-4d58-a5d6-07d0380a522e" providerId="ADAL" clId="{70FA9181-D1FC-4949-9584-00D53A5877F0}" dt="2021-04-02T13:36:12.586" v="542"/>
          <ac:spMkLst>
            <pc:docMk/>
            <pc:sldMk cId="2650301686" sldId="337"/>
            <ac:spMk id="13" creationId="{74F67656-D7E9-4C11-A8D7-22CBDC4D5471}"/>
          </ac:spMkLst>
        </pc:spChg>
        <pc:spChg chg="mod">
          <ac:chgData name="Youchao Wang" userId="c72275d4-611b-4d58-a5d6-07d0380a522e" providerId="ADAL" clId="{70FA9181-D1FC-4949-9584-00D53A5877F0}" dt="2021-04-02T13:36:03.906" v="539" actId="20577"/>
          <ac:spMkLst>
            <pc:docMk/>
            <pc:sldMk cId="2650301686" sldId="337"/>
            <ac:spMk id="14" creationId="{56E2D68F-9737-42F9-BBE9-F145FC181BDC}"/>
          </ac:spMkLst>
        </pc:spChg>
        <pc:picChg chg="add mod">
          <ac:chgData name="Youchao Wang" userId="c72275d4-611b-4d58-a5d6-07d0380a522e" providerId="ADAL" clId="{70FA9181-D1FC-4949-9584-00D53A5877F0}" dt="2021-04-02T13:36:12.586" v="542"/>
          <ac:picMkLst>
            <pc:docMk/>
            <pc:sldMk cId="2650301686" sldId="337"/>
            <ac:picMk id="11" creationId="{3677F9AA-C3FF-45D9-88DA-0D2CA0E12261}"/>
          </ac:picMkLst>
        </pc:picChg>
        <pc:picChg chg="add mod">
          <ac:chgData name="Youchao Wang" userId="c72275d4-611b-4d58-a5d6-07d0380a522e" providerId="ADAL" clId="{70FA9181-D1FC-4949-9584-00D53A5877F0}" dt="2021-04-02T13:36:12.586" v="542"/>
          <ac:picMkLst>
            <pc:docMk/>
            <pc:sldMk cId="2650301686" sldId="337"/>
            <ac:picMk id="12" creationId="{113DF5E9-4B1D-44E9-A7F4-8F3FF5D21807}"/>
          </ac:picMkLst>
        </pc:picChg>
      </pc:sldChg>
      <pc:sldChg chg="addSp delSp modSp add mod">
        <pc:chgData name="Youchao Wang" userId="c72275d4-611b-4d58-a5d6-07d0380a522e" providerId="ADAL" clId="{70FA9181-D1FC-4949-9584-00D53A5877F0}" dt="2021-04-02T16:08:16.691" v="1599" actId="403"/>
        <pc:sldMkLst>
          <pc:docMk/>
          <pc:sldMk cId="3287490648" sldId="338"/>
        </pc:sldMkLst>
        <pc:spChg chg="mod">
          <ac:chgData name="Youchao Wang" userId="c72275d4-611b-4d58-a5d6-07d0380a522e" providerId="ADAL" clId="{70FA9181-D1FC-4949-9584-00D53A5877F0}" dt="2021-04-02T15:11:57.354" v="618"/>
          <ac:spMkLst>
            <pc:docMk/>
            <pc:sldMk cId="3287490648" sldId="338"/>
            <ac:spMk id="6" creationId="{B8F04125-00C7-44AB-AA88-23C0C7B768FF}"/>
          </ac:spMkLst>
        </pc:spChg>
        <pc:spChg chg="mod">
          <ac:chgData name="Youchao Wang" userId="c72275d4-611b-4d58-a5d6-07d0380a522e" providerId="ADAL" clId="{70FA9181-D1FC-4949-9584-00D53A5877F0}" dt="2021-04-02T15:10:32.554" v="596"/>
          <ac:spMkLst>
            <pc:docMk/>
            <pc:sldMk cId="3287490648" sldId="338"/>
            <ac:spMk id="18" creationId="{A4856AD1-B6F3-4E1A-A178-684C662E0112}"/>
          </ac:spMkLst>
        </pc:spChg>
        <pc:spChg chg="mod">
          <ac:chgData name="Youchao Wang" userId="c72275d4-611b-4d58-a5d6-07d0380a522e" providerId="ADAL" clId="{70FA9181-D1FC-4949-9584-00D53A5877F0}" dt="2021-04-02T15:10:32.554" v="596"/>
          <ac:spMkLst>
            <pc:docMk/>
            <pc:sldMk cId="3287490648" sldId="338"/>
            <ac:spMk id="19" creationId="{9F26830B-69BB-40A3-99DA-8AFAD03284E6}"/>
          </ac:spMkLst>
        </pc:spChg>
        <pc:spChg chg="add mod">
          <ac:chgData name="Youchao Wang" userId="c72275d4-611b-4d58-a5d6-07d0380a522e" providerId="ADAL" clId="{70FA9181-D1FC-4949-9584-00D53A5877F0}" dt="2021-04-02T15:11:41.324" v="616" actId="1076"/>
          <ac:spMkLst>
            <pc:docMk/>
            <pc:sldMk cId="3287490648" sldId="338"/>
            <ac:spMk id="20" creationId="{F492E79C-9324-41DD-8FFC-5ACE6A9B1942}"/>
          </ac:spMkLst>
        </pc:spChg>
        <pc:spChg chg="add mod">
          <ac:chgData name="Youchao Wang" userId="c72275d4-611b-4d58-a5d6-07d0380a522e" providerId="ADAL" clId="{70FA9181-D1FC-4949-9584-00D53A5877F0}" dt="2021-04-02T15:11:41.324" v="616" actId="1076"/>
          <ac:spMkLst>
            <pc:docMk/>
            <pc:sldMk cId="3287490648" sldId="338"/>
            <ac:spMk id="21" creationId="{A0BDC256-BC3F-4C7C-8880-F144F65ADC7D}"/>
          </ac:spMkLst>
        </pc:spChg>
        <pc:spChg chg="add mod">
          <ac:chgData name="Youchao Wang" userId="c72275d4-611b-4d58-a5d6-07d0380a522e" providerId="ADAL" clId="{70FA9181-D1FC-4949-9584-00D53A5877F0}" dt="2021-04-02T15:11:48.867" v="617" actId="1076"/>
          <ac:spMkLst>
            <pc:docMk/>
            <pc:sldMk cId="3287490648" sldId="338"/>
            <ac:spMk id="24" creationId="{185AADF9-5E9D-4826-8CB3-998E86C64E19}"/>
          </ac:spMkLst>
        </pc:spChg>
        <pc:spChg chg="del">
          <ac:chgData name="Youchao Wang" userId="c72275d4-611b-4d58-a5d6-07d0380a522e" providerId="ADAL" clId="{70FA9181-D1FC-4949-9584-00D53A5877F0}" dt="2021-04-02T15:05:58.954" v="585" actId="478"/>
          <ac:spMkLst>
            <pc:docMk/>
            <pc:sldMk cId="3287490648" sldId="338"/>
            <ac:spMk id="25" creationId="{39692885-F7C2-4AF8-B288-DBBE596F7EA4}"/>
          </ac:spMkLst>
        </pc:spChg>
        <pc:spChg chg="add mod">
          <ac:chgData name="Youchao Wang" userId="c72275d4-611b-4d58-a5d6-07d0380a522e" providerId="ADAL" clId="{70FA9181-D1FC-4949-9584-00D53A5877F0}" dt="2021-04-02T15:11:48.867" v="617" actId="1076"/>
          <ac:spMkLst>
            <pc:docMk/>
            <pc:sldMk cId="3287490648" sldId="338"/>
            <ac:spMk id="26" creationId="{DE6FDB46-5B48-4EF1-81A0-B879B167DA4D}"/>
          </ac:spMkLst>
        </pc:spChg>
        <pc:spChg chg="del">
          <ac:chgData name="Youchao Wang" userId="c72275d4-611b-4d58-a5d6-07d0380a522e" providerId="ADAL" clId="{70FA9181-D1FC-4949-9584-00D53A5877F0}" dt="2021-04-02T15:05:58.954" v="585" actId="478"/>
          <ac:spMkLst>
            <pc:docMk/>
            <pc:sldMk cId="3287490648" sldId="338"/>
            <ac:spMk id="27" creationId="{F6204652-1F0C-4714-BB1D-C7AC23D6BE80}"/>
          </ac:spMkLst>
        </pc:spChg>
        <pc:spChg chg="del">
          <ac:chgData name="Youchao Wang" userId="c72275d4-611b-4d58-a5d6-07d0380a522e" providerId="ADAL" clId="{70FA9181-D1FC-4949-9584-00D53A5877F0}" dt="2021-04-02T15:05:58.954" v="585" actId="478"/>
          <ac:spMkLst>
            <pc:docMk/>
            <pc:sldMk cId="3287490648" sldId="338"/>
            <ac:spMk id="28" creationId="{03E36FA2-D201-4BB8-AE9D-36F99AAF2E9F}"/>
          </ac:spMkLst>
        </pc:spChg>
        <pc:spChg chg="del">
          <ac:chgData name="Youchao Wang" userId="c72275d4-611b-4d58-a5d6-07d0380a522e" providerId="ADAL" clId="{70FA9181-D1FC-4949-9584-00D53A5877F0}" dt="2021-04-02T15:05:58.954" v="585" actId="478"/>
          <ac:spMkLst>
            <pc:docMk/>
            <pc:sldMk cId="3287490648" sldId="338"/>
            <ac:spMk id="29" creationId="{2E5E3157-1C8B-4048-9FBA-945956B5758D}"/>
          </ac:spMkLst>
        </pc:spChg>
        <pc:spChg chg="del">
          <ac:chgData name="Youchao Wang" userId="c72275d4-611b-4d58-a5d6-07d0380a522e" providerId="ADAL" clId="{70FA9181-D1FC-4949-9584-00D53A5877F0}" dt="2021-04-02T15:05:58.954" v="585" actId="478"/>
          <ac:spMkLst>
            <pc:docMk/>
            <pc:sldMk cId="3287490648" sldId="338"/>
            <ac:spMk id="30" creationId="{96E87893-6657-498B-8067-50024F316552}"/>
          </ac:spMkLst>
        </pc:spChg>
        <pc:spChg chg="add mod">
          <ac:chgData name="Youchao Wang" userId="c72275d4-611b-4d58-a5d6-07d0380a522e" providerId="ADAL" clId="{70FA9181-D1FC-4949-9584-00D53A5877F0}" dt="2021-04-02T15:11:48.867" v="617" actId="1076"/>
          <ac:spMkLst>
            <pc:docMk/>
            <pc:sldMk cId="3287490648" sldId="338"/>
            <ac:spMk id="31" creationId="{96B2CAFA-7731-49F2-98C8-7407F42919D3}"/>
          </ac:spMkLst>
        </pc:spChg>
        <pc:spChg chg="add mod">
          <ac:chgData name="Youchao Wang" userId="c72275d4-611b-4d58-a5d6-07d0380a522e" providerId="ADAL" clId="{70FA9181-D1FC-4949-9584-00D53A5877F0}" dt="2021-04-02T15:11:48.867" v="617" actId="1076"/>
          <ac:spMkLst>
            <pc:docMk/>
            <pc:sldMk cId="3287490648" sldId="338"/>
            <ac:spMk id="32" creationId="{30A6069B-0FD1-4127-97A8-8C1C4AB3D487}"/>
          </ac:spMkLst>
        </pc:spChg>
        <pc:spChg chg="add del mod">
          <ac:chgData name="Youchao Wang" userId="c72275d4-611b-4d58-a5d6-07d0380a522e" providerId="ADAL" clId="{70FA9181-D1FC-4949-9584-00D53A5877F0}" dt="2021-04-02T15:10:50.959" v="600"/>
          <ac:spMkLst>
            <pc:docMk/>
            <pc:sldMk cId="3287490648" sldId="338"/>
            <ac:spMk id="38" creationId="{5ECF8AB3-BD18-4979-93F8-FE8A2EF2DD2B}"/>
          </ac:spMkLst>
        </pc:spChg>
        <pc:spChg chg="add del mod">
          <ac:chgData name="Youchao Wang" userId="c72275d4-611b-4d58-a5d6-07d0380a522e" providerId="ADAL" clId="{70FA9181-D1FC-4949-9584-00D53A5877F0}" dt="2021-04-02T15:10:50.959" v="600"/>
          <ac:spMkLst>
            <pc:docMk/>
            <pc:sldMk cId="3287490648" sldId="338"/>
            <ac:spMk id="39" creationId="{BFC86E12-0DD9-4B04-8F46-5057C3D52046}"/>
          </ac:spMkLst>
        </pc:spChg>
        <pc:spChg chg="add del mod">
          <ac:chgData name="Youchao Wang" userId="c72275d4-611b-4d58-a5d6-07d0380a522e" providerId="ADAL" clId="{70FA9181-D1FC-4949-9584-00D53A5877F0}" dt="2021-04-02T15:10:50.959" v="600"/>
          <ac:spMkLst>
            <pc:docMk/>
            <pc:sldMk cId="3287490648" sldId="338"/>
            <ac:spMk id="40" creationId="{C8404B1D-7EE0-45A9-AEB4-A796A343BC85}"/>
          </ac:spMkLst>
        </pc:spChg>
        <pc:spChg chg="add del mod">
          <ac:chgData name="Youchao Wang" userId="c72275d4-611b-4d58-a5d6-07d0380a522e" providerId="ADAL" clId="{70FA9181-D1FC-4949-9584-00D53A5877F0}" dt="2021-04-02T15:10:50.959" v="600"/>
          <ac:spMkLst>
            <pc:docMk/>
            <pc:sldMk cId="3287490648" sldId="338"/>
            <ac:spMk id="41" creationId="{06C5312E-9EE3-4848-9EB6-BC94AA414B85}"/>
          </ac:spMkLst>
        </pc:spChg>
        <pc:spChg chg="add del mod">
          <ac:chgData name="Youchao Wang" userId="c72275d4-611b-4d58-a5d6-07d0380a522e" providerId="ADAL" clId="{70FA9181-D1FC-4949-9584-00D53A5877F0}" dt="2021-04-02T15:10:50.959" v="600"/>
          <ac:spMkLst>
            <pc:docMk/>
            <pc:sldMk cId="3287490648" sldId="338"/>
            <ac:spMk id="45" creationId="{0ABFB94C-D8A5-4940-8549-FDE84E34C1F8}"/>
          </ac:spMkLst>
        </pc:spChg>
        <pc:spChg chg="add del mod">
          <ac:chgData name="Youchao Wang" userId="c72275d4-611b-4d58-a5d6-07d0380a522e" providerId="ADAL" clId="{70FA9181-D1FC-4949-9584-00D53A5877F0}" dt="2021-04-02T15:10:50.959" v="600"/>
          <ac:spMkLst>
            <pc:docMk/>
            <pc:sldMk cId="3287490648" sldId="338"/>
            <ac:spMk id="46" creationId="{A3710AC2-F56B-4128-B6AB-26769E68C79A}"/>
          </ac:spMkLst>
        </pc:spChg>
        <pc:spChg chg="add del mod">
          <ac:chgData name="Youchao Wang" userId="c72275d4-611b-4d58-a5d6-07d0380a522e" providerId="ADAL" clId="{70FA9181-D1FC-4949-9584-00D53A5877F0}" dt="2021-04-02T15:10:50.959" v="600"/>
          <ac:spMkLst>
            <pc:docMk/>
            <pc:sldMk cId="3287490648" sldId="338"/>
            <ac:spMk id="48" creationId="{12FC0FF4-6458-4198-AA45-56D1DEF2AE86}"/>
          </ac:spMkLst>
        </pc:spChg>
        <pc:spChg chg="add mod">
          <ac:chgData name="Youchao Wang" userId="c72275d4-611b-4d58-a5d6-07d0380a522e" providerId="ADAL" clId="{70FA9181-D1FC-4949-9584-00D53A5877F0}" dt="2021-04-02T16:08:16.691" v="1599" actId="403"/>
          <ac:spMkLst>
            <pc:docMk/>
            <pc:sldMk cId="3287490648" sldId="338"/>
            <ac:spMk id="49" creationId="{2A4B7E38-4368-4B23-A00E-4EB30762B9ED}"/>
          </ac:spMkLst>
        </pc:spChg>
        <pc:grpChg chg="add mod">
          <ac:chgData name="Youchao Wang" userId="c72275d4-611b-4d58-a5d6-07d0380a522e" providerId="ADAL" clId="{70FA9181-D1FC-4949-9584-00D53A5877F0}" dt="2021-04-02T15:11:41.324" v="616" actId="1076"/>
          <ac:grpSpMkLst>
            <pc:docMk/>
            <pc:sldMk cId="3287490648" sldId="338"/>
            <ac:grpSpMk id="16" creationId="{CD68E234-C7DB-4D28-ADD0-1FD8AACE63A5}"/>
          </ac:grpSpMkLst>
        </pc:grpChg>
        <pc:picChg chg="del mod">
          <ac:chgData name="Youchao Wang" userId="c72275d4-611b-4d58-a5d6-07d0380a522e" providerId="ADAL" clId="{70FA9181-D1FC-4949-9584-00D53A5877F0}" dt="2021-04-02T15:11:02.750" v="603" actId="478"/>
          <ac:picMkLst>
            <pc:docMk/>
            <pc:sldMk cId="3287490648" sldId="338"/>
            <ac:picMk id="2" creationId="{12D4D946-F625-4276-A3EB-36F7DDD0E4B1}"/>
          </ac:picMkLst>
        </pc:picChg>
        <pc:picChg chg="del">
          <ac:chgData name="Youchao Wang" userId="c72275d4-611b-4d58-a5d6-07d0380a522e" providerId="ADAL" clId="{70FA9181-D1FC-4949-9584-00D53A5877F0}" dt="2021-04-02T15:05:58.954" v="585" actId="478"/>
          <ac:picMkLst>
            <pc:docMk/>
            <pc:sldMk cId="3287490648" sldId="338"/>
            <ac:picMk id="3" creationId="{4BBA81CB-45B3-48BD-9684-129907DC585F}"/>
          </ac:picMkLst>
        </pc:picChg>
        <pc:picChg chg="mod">
          <ac:chgData name="Youchao Wang" userId="c72275d4-611b-4d58-a5d6-07d0380a522e" providerId="ADAL" clId="{70FA9181-D1FC-4949-9584-00D53A5877F0}" dt="2021-04-02T15:11:30.564" v="613" actId="1076"/>
          <ac:picMkLst>
            <pc:docMk/>
            <pc:sldMk cId="3287490648" sldId="338"/>
            <ac:picMk id="8" creationId="{98198C4F-04DC-4874-91CC-19BEB5E8C842}"/>
          </ac:picMkLst>
        </pc:picChg>
        <pc:picChg chg="del">
          <ac:chgData name="Youchao Wang" userId="c72275d4-611b-4d58-a5d6-07d0380a522e" providerId="ADAL" clId="{70FA9181-D1FC-4949-9584-00D53A5877F0}" dt="2021-04-02T15:05:58.954" v="585" actId="478"/>
          <ac:picMkLst>
            <pc:docMk/>
            <pc:sldMk cId="3287490648" sldId="338"/>
            <ac:picMk id="14" creationId="{AA4BCD70-2328-4728-A0EA-C6003964458B}"/>
          </ac:picMkLst>
        </pc:picChg>
        <pc:picChg chg="del">
          <ac:chgData name="Youchao Wang" userId="c72275d4-611b-4d58-a5d6-07d0380a522e" providerId="ADAL" clId="{70FA9181-D1FC-4949-9584-00D53A5877F0}" dt="2021-04-02T15:05:58.954" v="585" actId="478"/>
          <ac:picMkLst>
            <pc:docMk/>
            <pc:sldMk cId="3287490648" sldId="338"/>
            <ac:picMk id="23" creationId="{7BFD8264-571C-452B-98EC-B46D49D6FA6F}"/>
          </ac:picMkLst>
        </pc:picChg>
        <pc:picChg chg="add mod">
          <ac:chgData name="Youchao Wang" userId="c72275d4-611b-4d58-a5d6-07d0380a522e" providerId="ADAL" clId="{70FA9181-D1FC-4949-9584-00D53A5877F0}" dt="2021-04-02T15:11:29.334" v="612" actId="1076"/>
          <ac:picMkLst>
            <pc:docMk/>
            <pc:sldMk cId="3287490648" sldId="338"/>
            <ac:picMk id="37" creationId="{A7AF217D-8808-4CDB-9E83-00A1C0A9ED4D}"/>
          </ac:picMkLst>
        </pc:picChg>
        <pc:cxnChg chg="add mod">
          <ac:chgData name="Youchao Wang" userId="c72275d4-611b-4d58-a5d6-07d0380a522e" providerId="ADAL" clId="{70FA9181-D1FC-4949-9584-00D53A5877F0}" dt="2021-04-02T15:11:41.324" v="616" actId="1076"/>
          <ac:cxnSpMkLst>
            <pc:docMk/>
            <pc:sldMk cId="3287490648" sldId="338"/>
            <ac:cxnSpMk id="33" creationId="{384DBEEB-1137-4FD7-B9EB-2189D6FCC521}"/>
          </ac:cxnSpMkLst>
        </pc:cxnChg>
        <pc:cxnChg chg="add mod">
          <ac:chgData name="Youchao Wang" userId="c72275d4-611b-4d58-a5d6-07d0380a522e" providerId="ADAL" clId="{70FA9181-D1FC-4949-9584-00D53A5877F0}" dt="2021-04-02T15:11:41.324" v="616" actId="1076"/>
          <ac:cxnSpMkLst>
            <pc:docMk/>
            <pc:sldMk cId="3287490648" sldId="338"/>
            <ac:cxnSpMk id="34" creationId="{64F37541-3070-4360-AD2F-B1A5C5B9E48C}"/>
          </ac:cxnSpMkLst>
        </pc:cxnChg>
        <pc:cxnChg chg="add mod">
          <ac:chgData name="Youchao Wang" userId="c72275d4-611b-4d58-a5d6-07d0380a522e" providerId="ADAL" clId="{70FA9181-D1FC-4949-9584-00D53A5877F0}" dt="2021-04-02T15:11:48.867" v="617" actId="1076"/>
          <ac:cxnSpMkLst>
            <pc:docMk/>
            <pc:sldMk cId="3287490648" sldId="338"/>
            <ac:cxnSpMk id="35" creationId="{AE5B0D41-3D50-4FEA-AF47-199A1CA98B74}"/>
          </ac:cxnSpMkLst>
        </pc:cxnChg>
        <pc:cxnChg chg="add mod">
          <ac:chgData name="Youchao Wang" userId="c72275d4-611b-4d58-a5d6-07d0380a522e" providerId="ADAL" clId="{70FA9181-D1FC-4949-9584-00D53A5877F0}" dt="2021-04-02T15:11:48.867" v="617" actId="1076"/>
          <ac:cxnSpMkLst>
            <pc:docMk/>
            <pc:sldMk cId="3287490648" sldId="338"/>
            <ac:cxnSpMk id="36" creationId="{B9548A86-DA55-4DA8-A939-C92A331520A5}"/>
          </ac:cxnSpMkLst>
        </pc:cxnChg>
        <pc:cxnChg chg="add del mod">
          <ac:chgData name="Youchao Wang" userId="c72275d4-611b-4d58-a5d6-07d0380a522e" providerId="ADAL" clId="{70FA9181-D1FC-4949-9584-00D53A5877F0}" dt="2021-04-02T15:10:50.959" v="600"/>
          <ac:cxnSpMkLst>
            <pc:docMk/>
            <pc:sldMk cId="3287490648" sldId="338"/>
            <ac:cxnSpMk id="42" creationId="{005E5261-1D5F-4004-92E1-CBA36E509764}"/>
          </ac:cxnSpMkLst>
        </pc:cxnChg>
        <pc:cxnChg chg="add del mod">
          <ac:chgData name="Youchao Wang" userId="c72275d4-611b-4d58-a5d6-07d0380a522e" providerId="ADAL" clId="{70FA9181-D1FC-4949-9584-00D53A5877F0}" dt="2021-04-02T15:10:50.959" v="600"/>
          <ac:cxnSpMkLst>
            <pc:docMk/>
            <pc:sldMk cId="3287490648" sldId="338"/>
            <ac:cxnSpMk id="43" creationId="{BD898251-6AA5-44CD-AAD2-E75A481EDE3D}"/>
          </ac:cxnSpMkLst>
        </pc:cxnChg>
        <pc:cxnChg chg="add del mod">
          <ac:chgData name="Youchao Wang" userId="c72275d4-611b-4d58-a5d6-07d0380a522e" providerId="ADAL" clId="{70FA9181-D1FC-4949-9584-00D53A5877F0}" dt="2021-04-02T15:10:50.959" v="600"/>
          <ac:cxnSpMkLst>
            <pc:docMk/>
            <pc:sldMk cId="3287490648" sldId="338"/>
            <ac:cxnSpMk id="44" creationId="{F9EE10B9-E925-4BC1-99CB-5B2802E32CF6}"/>
          </ac:cxnSpMkLst>
        </pc:cxnChg>
        <pc:cxnChg chg="add del mod">
          <ac:chgData name="Youchao Wang" userId="c72275d4-611b-4d58-a5d6-07d0380a522e" providerId="ADAL" clId="{70FA9181-D1FC-4949-9584-00D53A5877F0}" dt="2021-04-02T15:10:50.959" v="600"/>
          <ac:cxnSpMkLst>
            <pc:docMk/>
            <pc:sldMk cId="3287490648" sldId="338"/>
            <ac:cxnSpMk id="47" creationId="{34D8E42A-E670-4136-B1A5-CCAB019A44AF}"/>
          </ac:cxnSpMkLst>
        </pc:cxnChg>
      </pc:sldChg>
      <pc:sldChg chg="add del">
        <pc:chgData name="Youchao Wang" userId="c72275d4-611b-4d58-a5d6-07d0380a522e" providerId="ADAL" clId="{70FA9181-D1FC-4949-9584-00D53A5877F0}" dt="2021-04-02T13:36:05.731" v="541"/>
        <pc:sldMkLst>
          <pc:docMk/>
          <pc:sldMk cId="3843196502" sldId="338"/>
        </pc:sldMkLst>
      </pc:sldChg>
      <pc:sldChg chg="addSp delSp modSp add mod">
        <pc:chgData name="Youchao Wang" userId="c72275d4-611b-4d58-a5d6-07d0380a522e" providerId="ADAL" clId="{70FA9181-D1FC-4949-9584-00D53A5877F0}" dt="2021-04-02T16:08:20.171" v="1600" actId="403"/>
        <pc:sldMkLst>
          <pc:docMk/>
          <pc:sldMk cId="3003919524" sldId="339"/>
        </pc:sldMkLst>
        <pc:spChg chg="del">
          <ac:chgData name="Youchao Wang" userId="c72275d4-611b-4d58-a5d6-07d0380a522e" providerId="ADAL" clId="{70FA9181-D1FC-4949-9584-00D53A5877F0}" dt="2021-04-02T15:08:20.774" v="587" actId="478"/>
          <ac:spMkLst>
            <pc:docMk/>
            <pc:sldMk cId="3003919524" sldId="339"/>
            <ac:spMk id="10" creationId="{AA76790A-31C4-4753-89D7-67621866ADE4}"/>
          </ac:spMkLst>
        </pc:spChg>
        <pc:spChg chg="del">
          <ac:chgData name="Youchao Wang" userId="c72275d4-611b-4d58-a5d6-07d0380a522e" providerId="ADAL" clId="{70FA9181-D1FC-4949-9584-00D53A5877F0}" dt="2021-04-02T15:08:20.774" v="587" actId="478"/>
          <ac:spMkLst>
            <pc:docMk/>
            <pc:sldMk cId="3003919524" sldId="339"/>
            <ac:spMk id="11" creationId="{BF08CA80-7207-436F-B65D-38E7CD37FFAE}"/>
          </ac:spMkLst>
        </pc:spChg>
        <pc:spChg chg="del">
          <ac:chgData name="Youchao Wang" userId="c72275d4-611b-4d58-a5d6-07d0380a522e" providerId="ADAL" clId="{70FA9181-D1FC-4949-9584-00D53A5877F0}" dt="2021-04-02T15:08:20.774" v="587" actId="478"/>
          <ac:spMkLst>
            <pc:docMk/>
            <pc:sldMk cId="3003919524" sldId="339"/>
            <ac:spMk id="13" creationId="{5766A334-B6E2-45CD-A786-AF05B83F85B9}"/>
          </ac:spMkLst>
        </pc:spChg>
        <pc:spChg chg="del">
          <ac:chgData name="Youchao Wang" userId="c72275d4-611b-4d58-a5d6-07d0380a522e" providerId="ADAL" clId="{70FA9181-D1FC-4949-9584-00D53A5877F0}" dt="2021-04-02T15:08:20.774" v="587" actId="478"/>
          <ac:spMkLst>
            <pc:docMk/>
            <pc:sldMk cId="3003919524" sldId="339"/>
            <ac:spMk id="15" creationId="{0068B9EF-7C80-422C-89E8-A7ED6359C22E}"/>
          </ac:spMkLst>
        </pc:spChg>
        <pc:spChg chg="del">
          <ac:chgData name="Youchao Wang" userId="c72275d4-611b-4d58-a5d6-07d0380a522e" providerId="ADAL" clId="{70FA9181-D1FC-4949-9584-00D53A5877F0}" dt="2021-04-02T15:08:20.774" v="587" actId="478"/>
          <ac:spMkLst>
            <pc:docMk/>
            <pc:sldMk cId="3003919524" sldId="339"/>
            <ac:spMk id="18" creationId="{7E19FE5C-0849-413E-BC7C-979442A848C1}"/>
          </ac:spMkLst>
        </pc:spChg>
        <pc:spChg chg="del">
          <ac:chgData name="Youchao Wang" userId="c72275d4-611b-4d58-a5d6-07d0380a522e" providerId="ADAL" clId="{70FA9181-D1FC-4949-9584-00D53A5877F0}" dt="2021-04-02T15:08:20.774" v="587" actId="478"/>
          <ac:spMkLst>
            <pc:docMk/>
            <pc:sldMk cId="3003919524" sldId="339"/>
            <ac:spMk id="19" creationId="{119FBA29-F4A5-4474-B568-CD6BFF9010A0}"/>
          </ac:spMkLst>
        </pc:spChg>
        <pc:spChg chg="del">
          <ac:chgData name="Youchao Wang" userId="c72275d4-611b-4d58-a5d6-07d0380a522e" providerId="ADAL" clId="{70FA9181-D1FC-4949-9584-00D53A5877F0}" dt="2021-04-02T15:08:20.774" v="587" actId="478"/>
          <ac:spMkLst>
            <pc:docMk/>
            <pc:sldMk cId="3003919524" sldId="339"/>
            <ac:spMk id="20" creationId="{77C31920-48B4-4C78-9009-89DCE275E7D8}"/>
          </ac:spMkLst>
        </pc:spChg>
        <pc:spChg chg="add mod">
          <ac:chgData name="Youchao Wang" userId="c72275d4-611b-4d58-a5d6-07d0380a522e" providerId="ADAL" clId="{70FA9181-D1FC-4949-9584-00D53A5877F0}" dt="2021-04-02T15:12:45.727" v="638" actId="1076"/>
          <ac:spMkLst>
            <pc:docMk/>
            <pc:sldMk cId="3003919524" sldId="339"/>
            <ac:spMk id="21" creationId="{8EE6AAC5-C2E1-4A1F-BC4F-BD712F6789AE}"/>
          </ac:spMkLst>
        </pc:spChg>
        <pc:spChg chg="add del mod">
          <ac:chgData name="Youchao Wang" userId="c72275d4-611b-4d58-a5d6-07d0380a522e" providerId="ADAL" clId="{70FA9181-D1FC-4949-9584-00D53A5877F0}" dt="2021-04-02T15:08:39.104" v="591" actId="478"/>
          <ac:spMkLst>
            <pc:docMk/>
            <pc:sldMk cId="3003919524" sldId="339"/>
            <ac:spMk id="23" creationId="{91B87892-20CC-40D8-80C4-04F6491CDA07}"/>
          </ac:spMkLst>
        </pc:spChg>
        <pc:spChg chg="add mod">
          <ac:chgData name="Youchao Wang" userId="c72275d4-611b-4d58-a5d6-07d0380a522e" providerId="ADAL" clId="{70FA9181-D1FC-4949-9584-00D53A5877F0}" dt="2021-04-02T16:08:20.171" v="1600" actId="403"/>
          <ac:spMkLst>
            <pc:docMk/>
            <pc:sldMk cId="3003919524" sldId="339"/>
            <ac:spMk id="27" creationId="{B4AAD62B-BA03-4B1D-B442-1014B8E5BCA0}"/>
          </ac:spMkLst>
        </pc:spChg>
        <pc:picChg chg="del">
          <ac:chgData name="Youchao Wang" userId="c72275d4-611b-4d58-a5d6-07d0380a522e" providerId="ADAL" clId="{70FA9181-D1FC-4949-9584-00D53A5877F0}" dt="2021-04-02T15:08:20.774" v="587" actId="478"/>
          <ac:picMkLst>
            <pc:docMk/>
            <pc:sldMk cId="3003919524" sldId="339"/>
            <ac:picMk id="8" creationId="{2522E870-CDD9-4F26-BC7D-309777CADF1E}"/>
          </ac:picMkLst>
        </pc:picChg>
        <pc:picChg chg="del">
          <ac:chgData name="Youchao Wang" userId="c72275d4-611b-4d58-a5d6-07d0380a522e" providerId="ADAL" clId="{70FA9181-D1FC-4949-9584-00D53A5877F0}" dt="2021-04-02T15:08:20.774" v="587" actId="478"/>
          <ac:picMkLst>
            <pc:docMk/>
            <pc:sldMk cId="3003919524" sldId="339"/>
            <ac:picMk id="12" creationId="{1760D579-E9FF-4C1F-8556-01C79F9E82A4}"/>
          </ac:picMkLst>
        </pc:picChg>
        <pc:picChg chg="del">
          <ac:chgData name="Youchao Wang" userId="c72275d4-611b-4d58-a5d6-07d0380a522e" providerId="ADAL" clId="{70FA9181-D1FC-4949-9584-00D53A5877F0}" dt="2021-04-02T15:08:20.774" v="587" actId="478"/>
          <ac:picMkLst>
            <pc:docMk/>
            <pc:sldMk cId="3003919524" sldId="339"/>
            <ac:picMk id="16" creationId="{1E013413-F066-40B0-9856-D4953D58E12A}"/>
          </ac:picMkLst>
        </pc:picChg>
        <pc:picChg chg="add mod">
          <ac:chgData name="Youchao Wang" userId="c72275d4-611b-4d58-a5d6-07d0380a522e" providerId="ADAL" clId="{70FA9181-D1FC-4949-9584-00D53A5877F0}" dt="2021-04-02T15:08:24.898" v="588"/>
          <ac:picMkLst>
            <pc:docMk/>
            <pc:sldMk cId="3003919524" sldId="339"/>
            <ac:picMk id="24" creationId="{FB70AB7C-3748-4467-95A7-117A7BE07FD0}"/>
          </ac:picMkLst>
        </pc:picChg>
        <pc:picChg chg="add mod">
          <ac:chgData name="Youchao Wang" userId="c72275d4-611b-4d58-a5d6-07d0380a522e" providerId="ADAL" clId="{70FA9181-D1FC-4949-9584-00D53A5877F0}" dt="2021-04-02T15:08:24.898" v="588"/>
          <ac:picMkLst>
            <pc:docMk/>
            <pc:sldMk cId="3003919524" sldId="339"/>
            <ac:picMk id="25" creationId="{0FF583BB-4CBE-444D-8700-EB96198C15B9}"/>
          </ac:picMkLst>
        </pc:picChg>
        <pc:cxnChg chg="add mod">
          <ac:chgData name="Youchao Wang" userId="c72275d4-611b-4d58-a5d6-07d0380a522e" providerId="ADAL" clId="{70FA9181-D1FC-4949-9584-00D53A5877F0}" dt="2021-04-02T15:08:24.898" v="588"/>
          <ac:cxnSpMkLst>
            <pc:docMk/>
            <pc:sldMk cId="3003919524" sldId="339"/>
            <ac:cxnSpMk id="26" creationId="{882B81D0-1754-44AA-A83A-B31ECB883D26}"/>
          </ac:cxnSpMkLst>
        </pc:cxnChg>
      </pc:sldChg>
      <pc:sldChg chg="addSp delSp modSp add mod">
        <pc:chgData name="Youchao Wang" userId="c72275d4-611b-4d58-a5d6-07d0380a522e" providerId="ADAL" clId="{70FA9181-D1FC-4949-9584-00D53A5877F0}" dt="2021-04-02T15:43:09.872" v="1161" actId="1076"/>
        <pc:sldMkLst>
          <pc:docMk/>
          <pc:sldMk cId="1968698723" sldId="340"/>
        </pc:sldMkLst>
        <pc:spChg chg="add mod">
          <ac:chgData name="Youchao Wang" userId="c72275d4-611b-4d58-a5d6-07d0380a522e" providerId="ADAL" clId="{70FA9181-D1FC-4949-9584-00D53A5877F0}" dt="2021-04-02T15:32:43.562" v="1035" actId="20577"/>
          <ac:spMkLst>
            <pc:docMk/>
            <pc:sldMk cId="1968698723" sldId="340"/>
            <ac:spMk id="21" creationId="{52624AE8-66A1-4969-AD9E-67FF6D73C022}"/>
          </ac:spMkLst>
        </pc:spChg>
        <pc:spChg chg="del">
          <ac:chgData name="Youchao Wang" userId="c72275d4-611b-4d58-a5d6-07d0380a522e" providerId="ADAL" clId="{70FA9181-D1FC-4949-9584-00D53A5877F0}" dt="2021-04-02T15:13:39.727" v="640" actId="478"/>
          <ac:spMkLst>
            <pc:docMk/>
            <pc:sldMk cId="1968698723" sldId="340"/>
            <ac:spMk id="25" creationId="{39692885-F7C2-4AF8-B288-DBBE596F7EA4}"/>
          </ac:spMkLst>
        </pc:spChg>
        <pc:spChg chg="del">
          <ac:chgData name="Youchao Wang" userId="c72275d4-611b-4d58-a5d6-07d0380a522e" providerId="ADAL" clId="{70FA9181-D1FC-4949-9584-00D53A5877F0}" dt="2021-04-02T15:13:39.727" v="640" actId="478"/>
          <ac:spMkLst>
            <pc:docMk/>
            <pc:sldMk cId="1968698723" sldId="340"/>
            <ac:spMk id="27" creationId="{F6204652-1F0C-4714-BB1D-C7AC23D6BE80}"/>
          </ac:spMkLst>
        </pc:spChg>
        <pc:spChg chg="del">
          <ac:chgData name="Youchao Wang" userId="c72275d4-611b-4d58-a5d6-07d0380a522e" providerId="ADAL" clId="{70FA9181-D1FC-4949-9584-00D53A5877F0}" dt="2021-04-02T15:13:39.727" v="640" actId="478"/>
          <ac:spMkLst>
            <pc:docMk/>
            <pc:sldMk cId="1968698723" sldId="340"/>
            <ac:spMk id="28" creationId="{03E36FA2-D201-4BB8-AE9D-36F99AAF2E9F}"/>
          </ac:spMkLst>
        </pc:spChg>
        <pc:spChg chg="del">
          <ac:chgData name="Youchao Wang" userId="c72275d4-611b-4d58-a5d6-07d0380a522e" providerId="ADAL" clId="{70FA9181-D1FC-4949-9584-00D53A5877F0}" dt="2021-04-02T15:13:39.727" v="640" actId="478"/>
          <ac:spMkLst>
            <pc:docMk/>
            <pc:sldMk cId="1968698723" sldId="340"/>
            <ac:spMk id="29" creationId="{2E5E3157-1C8B-4048-9FBA-945956B5758D}"/>
          </ac:spMkLst>
        </pc:spChg>
        <pc:spChg chg="del">
          <ac:chgData name="Youchao Wang" userId="c72275d4-611b-4d58-a5d6-07d0380a522e" providerId="ADAL" clId="{70FA9181-D1FC-4949-9584-00D53A5877F0}" dt="2021-04-02T15:13:39.727" v="640" actId="478"/>
          <ac:spMkLst>
            <pc:docMk/>
            <pc:sldMk cId="1968698723" sldId="340"/>
            <ac:spMk id="30" creationId="{96E87893-6657-498B-8067-50024F316552}"/>
          </ac:spMkLst>
        </pc:spChg>
        <pc:spChg chg="add mod">
          <ac:chgData name="Youchao Wang" userId="c72275d4-611b-4d58-a5d6-07d0380a522e" providerId="ADAL" clId="{70FA9181-D1FC-4949-9584-00D53A5877F0}" dt="2021-04-02T15:33:10.732" v="1047" actId="1076"/>
          <ac:spMkLst>
            <pc:docMk/>
            <pc:sldMk cId="1968698723" sldId="340"/>
            <ac:spMk id="31" creationId="{524A9A7D-E3B8-450D-B065-BB93680013E9}"/>
          </ac:spMkLst>
        </pc:spChg>
        <pc:spChg chg="add mod">
          <ac:chgData name="Youchao Wang" userId="c72275d4-611b-4d58-a5d6-07d0380a522e" providerId="ADAL" clId="{70FA9181-D1FC-4949-9584-00D53A5877F0}" dt="2021-04-02T15:33:20.002" v="1049" actId="1076"/>
          <ac:spMkLst>
            <pc:docMk/>
            <pc:sldMk cId="1968698723" sldId="340"/>
            <ac:spMk id="32" creationId="{C95F6AC7-4856-45E2-879F-2E510906BF0F}"/>
          </ac:spMkLst>
        </pc:spChg>
        <pc:spChg chg="add mod">
          <ac:chgData name="Youchao Wang" userId="c72275d4-611b-4d58-a5d6-07d0380a522e" providerId="ADAL" clId="{70FA9181-D1FC-4949-9584-00D53A5877F0}" dt="2021-04-02T15:31:59.852" v="964" actId="14100"/>
          <ac:spMkLst>
            <pc:docMk/>
            <pc:sldMk cId="1968698723" sldId="340"/>
            <ac:spMk id="34" creationId="{2292FFCE-C89E-417B-9929-2B4A7B51A74F}"/>
          </ac:spMkLst>
        </pc:spChg>
        <pc:spChg chg="add mod">
          <ac:chgData name="Youchao Wang" userId="c72275d4-611b-4d58-a5d6-07d0380a522e" providerId="ADAL" clId="{70FA9181-D1FC-4949-9584-00D53A5877F0}" dt="2021-04-02T15:31:10.942" v="930" actId="14100"/>
          <ac:spMkLst>
            <pc:docMk/>
            <pc:sldMk cId="1968698723" sldId="340"/>
            <ac:spMk id="35" creationId="{F02FD31B-E82F-4115-84A1-4FC258EF2A4E}"/>
          </ac:spMkLst>
        </pc:spChg>
        <pc:spChg chg="add del mod">
          <ac:chgData name="Youchao Wang" userId="c72275d4-611b-4d58-a5d6-07d0380a522e" providerId="ADAL" clId="{70FA9181-D1FC-4949-9584-00D53A5877F0}" dt="2021-04-02T15:31:33.112" v="938" actId="478"/>
          <ac:spMkLst>
            <pc:docMk/>
            <pc:sldMk cId="1968698723" sldId="340"/>
            <ac:spMk id="36" creationId="{96E36EDB-2F05-49F4-85EA-EBB7F5FE594E}"/>
          </ac:spMkLst>
        </pc:spChg>
        <pc:spChg chg="add mod">
          <ac:chgData name="Youchao Wang" userId="c72275d4-611b-4d58-a5d6-07d0380a522e" providerId="ADAL" clId="{70FA9181-D1FC-4949-9584-00D53A5877F0}" dt="2021-04-02T15:36:26.702" v="1067" actId="14100"/>
          <ac:spMkLst>
            <pc:docMk/>
            <pc:sldMk cId="1968698723" sldId="340"/>
            <ac:spMk id="37" creationId="{3BF7F0E1-89DC-49E0-91AD-7840038A29C0}"/>
          </ac:spMkLst>
        </pc:spChg>
        <pc:spChg chg="add mod">
          <ac:chgData name="Youchao Wang" userId="c72275d4-611b-4d58-a5d6-07d0380a522e" providerId="ADAL" clId="{70FA9181-D1FC-4949-9584-00D53A5877F0}" dt="2021-04-02T15:36:26.702" v="1067" actId="14100"/>
          <ac:spMkLst>
            <pc:docMk/>
            <pc:sldMk cId="1968698723" sldId="340"/>
            <ac:spMk id="38" creationId="{4C781C90-7F74-4921-8248-E43E74F9959E}"/>
          </ac:spMkLst>
        </pc:spChg>
        <pc:spChg chg="add mod">
          <ac:chgData name="Youchao Wang" userId="c72275d4-611b-4d58-a5d6-07d0380a522e" providerId="ADAL" clId="{70FA9181-D1FC-4949-9584-00D53A5877F0}" dt="2021-04-02T15:33:06.842" v="1045" actId="1076"/>
          <ac:spMkLst>
            <pc:docMk/>
            <pc:sldMk cId="1968698723" sldId="340"/>
            <ac:spMk id="40" creationId="{F9071EAA-0257-4F1E-98B3-FB61CE058F61}"/>
          </ac:spMkLst>
        </pc:spChg>
        <pc:spChg chg="mod">
          <ac:chgData name="Youchao Wang" userId="c72275d4-611b-4d58-a5d6-07d0380a522e" providerId="ADAL" clId="{70FA9181-D1FC-4949-9584-00D53A5877F0}" dt="2021-04-02T15:35:25.511" v="1050"/>
          <ac:spMkLst>
            <pc:docMk/>
            <pc:sldMk cId="1968698723" sldId="340"/>
            <ac:spMk id="43" creationId="{620FEBF0-D520-4ED5-B2BE-FB5312505B78}"/>
          </ac:spMkLst>
        </pc:spChg>
        <pc:spChg chg="mod">
          <ac:chgData name="Youchao Wang" userId="c72275d4-611b-4d58-a5d6-07d0380a522e" providerId="ADAL" clId="{70FA9181-D1FC-4949-9584-00D53A5877F0}" dt="2021-04-02T15:35:34.152" v="1055" actId="20577"/>
          <ac:spMkLst>
            <pc:docMk/>
            <pc:sldMk cId="1968698723" sldId="340"/>
            <ac:spMk id="44" creationId="{3A16FBCF-6ACC-4987-A8E8-B66E949D69DB}"/>
          </ac:spMkLst>
        </pc:spChg>
        <pc:spChg chg="add mod">
          <ac:chgData name="Youchao Wang" userId="c72275d4-611b-4d58-a5d6-07d0380a522e" providerId="ADAL" clId="{70FA9181-D1FC-4949-9584-00D53A5877F0}" dt="2021-04-02T15:39:43.652" v="1099" actId="1076"/>
          <ac:spMkLst>
            <pc:docMk/>
            <pc:sldMk cId="1968698723" sldId="340"/>
            <ac:spMk id="49" creationId="{E7152900-799F-46C4-AEE8-DD2822D4D4C6}"/>
          </ac:spMkLst>
        </pc:spChg>
        <pc:spChg chg="add del mod">
          <ac:chgData name="Youchao Wang" userId="c72275d4-611b-4d58-a5d6-07d0380a522e" providerId="ADAL" clId="{70FA9181-D1FC-4949-9584-00D53A5877F0}" dt="2021-04-02T15:39:36.902" v="1098" actId="478"/>
          <ac:spMkLst>
            <pc:docMk/>
            <pc:sldMk cId="1968698723" sldId="340"/>
            <ac:spMk id="50" creationId="{52E4BAB5-0E60-42DF-A56D-C49452022E57}"/>
          </ac:spMkLst>
        </pc:spChg>
        <pc:grpChg chg="add del mod">
          <ac:chgData name="Youchao Wang" userId="c72275d4-611b-4d58-a5d6-07d0380a522e" providerId="ADAL" clId="{70FA9181-D1FC-4949-9584-00D53A5877F0}" dt="2021-04-02T15:35:35.862" v="1056" actId="21"/>
          <ac:grpSpMkLst>
            <pc:docMk/>
            <pc:sldMk cId="1968698723" sldId="340"/>
            <ac:grpSpMk id="41" creationId="{CC473B88-28FB-4862-9999-6D7599E34477}"/>
          </ac:grpSpMkLst>
        </pc:grpChg>
        <pc:picChg chg="del">
          <ac:chgData name="Youchao Wang" userId="c72275d4-611b-4d58-a5d6-07d0380a522e" providerId="ADAL" clId="{70FA9181-D1FC-4949-9584-00D53A5877F0}" dt="2021-04-02T15:13:39.727" v="640" actId="478"/>
          <ac:picMkLst>
            <pc:docMk/>
            <pc:sldMk cId="1968698723" sldId="340"/>
            <ac:picMk id="3" creationId="{4BBA81CB-45B3-48BD-9684-129907DC585F}"/>
          </ac:picMkLst>
        </pc:picChg>
        <pc:picChg chg="add mod">
          <ac:chgData name="Youchao Wang" userId="c72275d4-611b-4d58-a5d6-07d0380a522e" providerId="ADAL" clId="{70FA9181-D1FC-4949-9584-00D53A5877F0}" dt="2021-04-02T15:31:05.582" v="928" actId="1076"/>
          <ac:picMkLst>
            <pc:docMk/>
            <pc:sldMk cId="1968698723" sldId="340"/>
            <ac:picMk id="8" creationId="{FF698A3F-265B-458A-B1E3-11C6FE9B5782}"/>
          </ac:picMkLst>
        </pc:picChg>
        <pc:picChg chg="add mod">
          <ac:chgData name="Youchao Wang" userId="c72275d4-611b-4d58-a5d6-07d0380a522e" providerId="ADAL" clId="{70FA9181-D1FC-4949-9584-00D53A5877F0}" dt="2021-04-02T15:25:13.715" v="748" actId="1076"/>
          <ac:picMkLst>
            <pc:docMk/>
            <pc:sldMk cId="1968698723" sldId="340"/>
            <ac:picMk id="10" creationId="{30A27CD0-0D5F-436C-A2ED-82113C9F7DA7}"/>
          </ac:picMkLst>
        </pc:picChg>
        <pc:picChg chg="add mod">
          <ac:chgData name="Youchao Wang" userId="c72275d4-611b-4d58-a5d6-07d0380a522e" providerId="ADAL" clId="{70FA9181-D1FC-4949-9584-00D53A5877F0}" dt="2021-04-02T15:33:08.142" v="1046" actId="1076"/>
          <ac:picMkLst>
            <pc:docMk/>
            <pc:sldMk cId="1968698723" sldId="340"/>
            <ac:picMk id="12" creationId="{A246A870-12E5-48A6-AC08-F051AD4031B2}"/>
          </ac:picMkLst>
        </pc:picChg>
        <pc:picChg chg="del">
          <ac:chgData name="Youchao Wang" userId="c72275d4-611b-4d58-a5d6-07d0380a522e" providerId="ADAL" clId="{70FA9181-D1FC-4949-9584-00D53A5877F0}" dt="2021-04-02T15:13:39.727" v="640" actId="478"/>
          <ac:picMkLst>
            <pc:docMk/>
            <pc:sldMk cId="1968698723" sldId="340"/>
            <ac:picMk id="14" creationId="{AA4BCD70-2328-4728-A0EA-C6003964458B}"/>
          </ac:picMkLst>
        </pc:picChg>
        <pc:picChg chg="add mod">
          <ac:chgData name="Youchao Wang" userId="c72275d4-611b-4d58-a5d6-07d0380a522e" providerId="ADAL" clId="{70FA9181-D1FC-4949-9584-00D53A5877F0}" dt="2021-04-02T15:33:12.772" v="1048" actId="1076"/>
          <ac:picMkLst>
            <pc:docMk/>
            <pc:sldMk cId="1968698723" sldId="340"/>
            <ac:picMk id="15" creationId="{FCAD0E72-C1EE-4109-B78F-E06B1F59EF2C}"/>
          </ac:picMkLst>
        </pc:picChg>
        <pc:picChg chg="add mod modCrop">
          <ac:chgData name="Youchao Wang" userId="c72275d4-611b-4d58-a5d6-07d0380a522e" providerId="ADAL" clId="{70FA9181-D1FC-4949-9584-00D53A5877F0}" dt="2021-04-02T15:31:03.113" v="927" actId="1076"/>
          <ac:picMkLst>
            <pc:docMk/>
            <pc:sldMk cId="1968698723" sldId="340"/>
            <ac:picMk id="18" creationId="{4E32975E-13A6-47E4-8AB5-0AF58AA3E4E0}"/>
          </ac:picMkLst>
        </pc:picChg>
        <pc:picChg chg="add mod modCrop">
          <ac:chgData name="Youchao Wang" userId="c72275d4-611b-4d58-a5d6-07d0380a522e" providerId="ADAL" clId="{70FA9181-D1FC-4949-9584-00D53A5877F0}" dt="2021-04-02T15:31:03.113" v="927" actId="1076"/>
          <ac:picMkLst>
            <pc:docMk/>
            <pc:sldMk cId="1968698723" sldId="340"/>
            <ac:picMk id="19" creationId="{93100726-4AEC-40B8-8E92-453D79908912}"/>
          </ac:picMkLst>
        </pc:picChg>
        <pc:picChg chg="add mod modCrop">
          <ac:chgData name="Youchao Wang" userId="c72275d4-611b-4d58-a5d6-07d0380a522e" providerId="ADAL" clId="{70FA9181-D1FC-4949-9584-00D53A5877F0}" dt="2021-04-02T15:31:03.113" v="927" actId="1076"/>
          <ac:picMkLst>
            <pc:docMk/>
            <pc:sldMk cId="1968698723" sldId="340"/>
            <ac:picMk id="20" creationId="{1A773BF1-3F5E-41B4-9275-2CB339DA29C5}"/>
          </ac:picMkLst>
        </pc:picChg>
        <pc:picChg chg="del">
          <ac:chgData name="Youchao Wang" userId="c72275d4-611b-4d58-a5d6-07d0380a522e" providerId="ADAL" clId="{70FA9181-D1FC-4949-9584-00D53A5877F0}" dt="2021-04-02T15:13:39.727" v="640" actId="478"/>
          <ac:picMkLst>
            <pc:docMk/>
            <pc:sldMk cId="1968698723" sldId="340"/>
            <ac:picMk id="23" creationId="{7BFD8264-571C-452B-98EC-B46D49D6FA6F}"/>
          </ac:picMkLst>
        </pc:picChg>
        <pc:picChg chg="add mod">
          <ac:chgData name="Youchao Wang" userId="c72275d4-611b-4d58-a5d6-07d0380a522e" providerId="ADAL" clId="{70FA9181-D1FC-4949-9584-00D53A5877F0}" dt="2021-04-02T15:35:47.942" v="1061" actId="1076"/>
          <ac:picMkLst>
            <pc:docMk/>
            <pc:sldMk cId="1968698723" sldId="340"/>
            <ac:picMk id="26" creationId="{CFA36C79-3983-4E24-BED9-88D11F47CA65}"/>
          </ac:picMkLst>
        </pc:picChg>
        <pc:picChg chg="mod">
          <ac:chgData name="Youchao Wang" userId="c72275d4-611b-4d58-a5d6-07d0380a522e" providerId="ADAL" clId="{70FA9181-D1FC-4949-9584-00D53A5877F0}" dt="2021-04-02T15:35:25.511" v="1050"/>
          <ac:picMkLst>
            <pc:docMk/>
            <pc:sldMk cId="1968698723" sldId="340"/>
            <ac:picMk id="42" creationId="{9A5600F3-3949-4215-B2C9-019A6C96BE92}"/>
          </ac:picMkLst>
        </pc:picChg>
        <pc:picChg chg="mod">
          <ac:chgData name="Youchao Wang" userId="c72275d4-611b-4d58-a5d6-07d0380a522e" providerId="ADAL" clId="{70FA9181-D1FC-4949-9584-00D53A5877F0}" dt="2021-04-02T15:35:25.511" v="1050"/>
          <ac:picMkLst>
            <pc:docMk/>
            <pc:sldMk cId="1968698723" sldId="340"/>
            <ac:picMk id="45" creationId="{BC39AE41-4783-4469-BA60-8550546D93E8}"/>
          </ac:picMkLst>
        </pc:picChg>
        <pc:picChg chg="mod">
          <ac:chgData name="Youchao Wang" userId="c72275d4-611b-4d58-a5d6-07d0380a522e" providerId="ADAL" clId="{70FA9181-D1FC-4949-9584-00D53A5877F0}" dt="2021-04-02T15:35:45.472" v="1060" actId="1076"/>
          <ac:picMkLst>
            <pc:docMk/>
            <pc:sldMk cId="1968698723" sldId="340"/>
            <ac:picMk id="46" creationId="{24F91554-7818-494C-BCAE-D8208B1E5C09}"/>
          </ac:picMkLst>
        </pc:picChg>
        <pc:picChg chg="add mod">
          <ac:chgData name="Youchao Wang" userId="c72275d4-611b-4d58-a5d6-07d0380a522e" providerId="ADAL" clId="{70FA9181-D1FC-4949-9584-00D53A5877F0}" dt="2021-04-02T15:39:43.652" v="1099" actId="1076"/>
          <ac:picMkLst>
            <pc:docMk/>
            <pc:sldMk cId="1968698723" sldId="340"/>
            <ac:picMk id="47" creationId="{672379C0-9901-4839-96F2-9DE90D53EBD8}"/>
          </ac:picMkLst>
        </pc:picChg>
        <pc:cxnChg chg="add mod">
          <ac:chgData name="Youchao Wang" userId="c72275d4-611b-4d58-a5d6-07d0380a522e" providerId="ADAL" clId="{70FA9181-D1FC-4949-9584-00D53A5877F0}" dt="2021-04-02T15:43:09.872" v="1161" actId="1076"/>
          <ac:cxnSpMkLst>
            <pc:docMk/>
            <pc:sldMk cId="1968698723" sldId="340"/>
            <ac:cxnSpMk id="33" creationId="{F0DCDA5F-71D0-4928-ACE5-718F16C43C18}"/>
          </ac:cxnSpMkLst>
        </pc:cxnChg>
      </pc:sldChg>
      <pc:sldChg chg="addSp delSp modSp add mod">
        <pc:chgData name="Youchao Wang" userId="c72275d4-611b-4d58-a5d6-07d0380a522e" providerId="ADAL" clId="{70FA9181-D1FC-4949-9584-00D53A5877F0}" dt="2021-04-02T15:41:04.808" v="1135" actId="20577"/>
        <pc:sldMkLst>
          <pc:docMk/>
          <pc:sldMk cId="2813565897" sldId="341"/>
        </pc:sldMkLst>
        <pc:spChg chg="add mod">
          <ac:chgData name="Youchao Wang" userId="c72275d4-611b-4d58-a5d6-07d0380a522e" providerId="ADAL" clId="{70FA9181-D1FC-4949-9584-00D53A5877F0}" dt="2021-04-02T15:40:34.921" v="1104"/>
          <ac:spMkLst>
            <pc:docMk/>
            <pc:sldMk cId="2813565897" sldId="341"/>
            <ac:spMk id="9" creationId="{2C972386-296E-4E8E-A5E9-5F87AEA830BC}"/>
          </ac:spMkLst>
        </pc:spChg>
        <pc:spChg chg="mod">
          <ac:chgData name="Youchao Wang" userId="c72275d4-611b-4d58-a5d6-07d0380a522e" providerId="ADAL" clId="{70FA9181-D1FC-4949-9584-00D53A5877F0}" dt="2021-04-02T15:40:34.921" v="1104"/>
          <ac:spMkLst>
            <pc:docMk/>
            <pc:sldMk cId="2813565897" sldId="341"/>
            <ac:spMk id="11" creationId="{5E37A075-A7DB-4BB5-B1C0-18F025814B94}"/>
          </ac:spMkLst>
        </pc:spChg>
        <pc:spChg chg="mod">
          <ac:chgData name="Youchao Wang" userId="c72275d4-611b-4d58-a5d6-07d0380a522e" providerId="ADAL" clId="{70FA9181-D1FC-4949-9584-00D53A5877F0}" dt="2021-04-02T15:40:34.921" v="1104"/>
          <ac:spMkLst>
            <pc:docMk/>
            <pc:sldMk cId="2813565897" sldId="341"/>
            <ac:spMk id="12" creationId="{06069EDF-D2E7-44BB-A46A-B2C918A0BD35}"/>
          </ac:spMkLst>
        </pc:spChg>
        <pc:spChg chg="del">
          <ac:chgData name="Youchao Wang" userId="c72275d4-611b-4d58-a5d6-07d0380a522e" providerId="ADAL" clId="{70FA9181-D1FC-4949-9584-00D53A5877F0}" dt="2021-04-02T15:40:27.672" v="1101" actId="478"/>
          <ac:spMkLst>
            <pc:docMk/>
            <pc:sldMk cId="2813565897" sldId="341"/>
            <ac:spMk id="14" creationId="{56E2D68F-9737-42F9-BBE9-F145FC181BDC}"/>
          </ac:spMkLst>
        </pc:spChg>
        <pc:spChg chg="mod">
          <ac:chgData name="Youchao Wang" userId="c72275d4-611b-4d58-a5d6-07d0380a522e" providerId="ADAL" clId="{70FA9181-D1FC-4949-9584-00D53A5877F0}" dt="2021-04-02T15:40:34.921" v="1104"/>
          <ac:spMkLst>
            <pc:docMk/>
            <pc:sldMk cId="2813565897" sldId="341"/>
            <ac:spMk id="16" creationId="{4B0E6CA9-E982-4906-9188-CA870551B497}"/>
          </ac:spMkLst>
        </pc:spChg>
        <pc:spChg chg="mod">
          <ac:chgData name="Youchao Wang" userId="c72275d4-611b-4d58-a5d6-07d0380a522e" providerId="ADAL" clId="{70FA9181-D1FC-4949-9584-00D53A5877F0}" dt="2021-04-02T15:40:34.921" v="1104"/>
          <ac:spMkLst>
            <pc:docMk/>
            <pc:sldMk cId="2813565897" sldId="341"/>
            <ac:spMk id="17" creationId="{5276410D-4CEE-4FA9-82ED-99E9F850700C}"/>
          </ac:spMkLst>
        </pc:spChg>
        <pc:spChg chg="mod">
          <ac:chgData name="Youchao Wang" userId="c72275d4-611b-4d58-a5d6-07d0380a522e" providerId="ADAL" clId="{70FA9181-D1FC-4949-9584-00D53A5877F0}" dt="2021-04-02T15:40:34.921" v="1104"/>
          <ac:spMkLst>
            <pc:docMk/>
            <pc:sldMk cId="2813565897" sldId="341"/>
            <ac:spMk id="19" creationId="{4C828E99-8D7F-48CA-A48E-A12D28ABDC98}"/>
          </ac:spMkLst>
        </pc:spChg>
        <pc:spChg chg="mod">
          <ac:chgData name="Youchao Wang" userId="c72275d4-611b-4d58-a5d6-07d0380a522e" providerId="ADAL" clId="{70FA9181-D1FC-4949-9584-00D53A5877F0}" dt="2021-04-02T15:41:04.808" v="1135" actId="20577"/>
          <ac:spMkLst>
            <pc:docMk/>
            <pc:sldMk cId="2813565897" sldId="341"/>
            <ac:spMk id="20" creationId="{027611FA-7CC1-45C0-ACE8-73D959F30E46}"/>
          </ac:spMkLst>
        </pc:spChg>
        <pc:spChg chg="add mod">
          <ac:chgData name="Youchao Wang" userId="c72275d4-611b-4d58-a5d6-07d0380a522e" providerId="ADAL" clId="{70FA9181-D1FC-4949-9584-00D53A5877F0}" dt="2021-04-02T15:40:34.921" v="1104"/>
          <ac:spMkLst>
            <pc:docMk/>
            <pc:sldMk cId="2813565897" sldId="341"/>
            <ac:spMk id="24" creationId="{39581BD9-1654-4727-8438-F21B22566D55}"/>
          </ac:spMkLst>
        </pc:spChg>
        <pc:spChg chg="mod">
          <ac:chgData name="Youchao Wang" userId="c72275d4-611b-4d58-a5d6-07d0380a522e" providerId="ADAL" clId="{70FA9181-D1FC-4949-9584-00D53A5877F0}" dt="2021-04-02T15:40:34.921" v="1104"/>
          <ac:spMkLst>
            <pc:docMk/>
            <pc:sldMk cId="2813565897" sldId="341"/>
            <ac:spMk id="26" creationId="{74C48433-D5AE-4B57-BC16-F88292877348}"/>
          </ac:spMkLst>
        </pc:spChg>
        <pc:spChg chg="mod">
          <ac:chgData name="Youchao Wang" userId="c72275d4-611b-4d58-a5d6-07d0380a522e" providerId="ADAL" clId="{70FA9181-D1FC-4949-9584-00D53A5877F0}" dt="2021-04-02T15:40:34.921" v="1104"/>
          <ac:spMkLst>
            <pc:docMk/>
            <pc:sldMk cId="2813565897" sldId="341"/>
            <ac:spMk id="27" creationId="{505F4366-C202-4CB2-9CDF-5F88D88C207C}"/>
          </ac:spMkLst>
        </pc:spChg>
        <pc:spChg chg="add mod">
          <ac:chgData name="Youchao Wang" userId="c72275d4-611b-4d58-a5d6-07d0380a522e" providerId="ADAL" clId="{70FA9181-D1FC-4949-9584-00D53A5877F0}" dt="2021-04-02T15:40:34.921" v="1104"/>
          <ac:spMkLst>
            <pc:docMk/>
            <pc:sldMk cId="2813565897" sldId="341"/>
            <ac:spMk id="28" creationId="{049EE9A6-08D8-4217-8E7C-793B698C4CBA}"/>
          </ac:spMkLst>
        </pc:spChg>
        <pc:spChg chg="add mod">
          <ac:chgData name="Youchao Wang" userId="c72275d4-611b-4d58-a5d6-07d0380a522e" providerId="ADAL" clId="{70FA9181-D1FC-4949-9584-00D53A5877F0}" dt="2021-04-02T15:40:49.501" v="1128" actId="20577"/>
          <ac:spMkLst>
            <pc:docMk/>
            <pc:sldMk cId="2813565897" sldId="341"/>
            <ac:spMk id="29" creationId="{49CA33E5-D4F7-4034-A346-EB5BBC5FA8FE}"/>
          </ac:spMkLst>
        </pc:spChg>
        <pc:grpChg chg="add mod">
          <ac:chgData name="Youchao Wang" userId="c72275d4-611b-4d58-a5d6-07d0380a522e" providerId="ADAL" clId="{70FA9181-D1FC-4949-9584-00D53A5877F0}" dt="2021-04-02T15:40:34.921" v="1104"/>
          <ac:grpSpMkLst>
            <pc:docMk/>
            <pc:sldMk cId="2813565897" sldId="341"/>
            <ac:grpSpMk id="10" creationId="{0BA5C84F-0039-4E71-B64E-1AAD463E5BB6}"/>
          </ac:grpSpMkLst>
        </pc:grpChg>
        <pc:grpChg chg="add mod">
          <ac:chgData name="Youchao Wang" userId="c72275d4-611b-4d58-a5d6-07d0380a522e" providerId="ADAL" clId="{70FA9181-D1FC-4949-9584-00D53A5877F0}" dt="2021-04-02T15:40:34.921" v="1104"/>
          <ac:grpSpMkLst>
            <pc:docMk/>
            <pc:sldMk cId="2813565897" sldId="341"/>
            <ac:grpSpMk id="13" creationId="{219373EC-7773-40DC-8F51-108A9322DF82}"/>
          </ac:grpSpMkLst>
        </pc:grpChg>
        <pc:grpChg chg="add mod">
          <ac:chgData name="Youchao Wang" userId="c72275d4-611b-4d58-a5d6-07d0380a522e" providerId="ADAL" clId="{70FA9181-D1FC-4949-9584-00D53A5877F0}" dt="2021-04-02T15:40:34.921" v="1104"/>
          <ac:grpSpMkLst>
            <pc:docMk/>
            <pc:sldMk cId="2813565897" sldId="341"/>
            <ac:grpSpMk id="18" creationId="{C65843C9-4FC6-4A8B-9A51-0E3B68982BB2}"/>
          </ac:grpSpMkLst>
        </pc:grpChg>
        <pc:grpChg chg="add mod">
          <ac:chgData name="Youchao Wang" userId="c72275d4-611b-4d58-a5d6-07d0380a522e" providerId="ADAL" clId="{70FA9181-D1FC-4949-9584-00D53A5877F0}" dt="2021-04-02T15:40:34.921" v="1104"/>
          <ac:grpSpMkLst>
            <pc:docMk/>
            <pc:sldMk cId="2813565897" sldId="341"/>
            <ac:grpSpMk id="25" creationId="{CC05B3F0-F4FA-4AE1-B327-F58C2CE7DD46}"/>
          </ac:grpSpMkLst>
        </pc:grpChg>
        <pc:picChg chg="add mod">
          <ac:chgData name="Youchao Wang" userId="c72275d4-611b-4d58-a5d6-07d0380a522e" providerId="ADAL" clId="{70FA9181-D1FC-4949-9584-00D53A5877F0}" dt="2021-04-02T15:40:34.921" v="1104"/>
          <ac:picMkLst>
            <pc:docMk/>
            <pc:sldMk cId="2813565897" sldId="341"/>
            <ac:picMk id="23" creationId="{DC9CF6E3-D568-4EDE-8D30-92DEB7DD04CA}"/>
          </ac:picMkLst>
        </pc:picChg>
        <pc:cxnChg chg="add mod">
          <ac:chgData name="Youchao Wang" userId="c72275d4-611b-4d58-a5d6-07d0380a522e" providerId="ADAL" clId="{70FA9181-D1FC-4949-9584-00D53A5877F0}" dt="2021-04-02T15:40:34.921" v="1104"/>
          <ac:cxnSpMkLst>
            <pc:docMk/>
            <pc:sldMk cId="2813565897" sldId="341"/>
            <ac:cxnSpMk id="21" creationId="{8A192E72-4326-4D8F-BD8B-53501DC1E772}"/>
          </ac:cxnSpMkLst>
        </pc:cxnChg>
        <pc:cxnChg chg="add mod">
          <ac:chgData name="Youchao Wang" userId="c72275d4-611b-4d58-a5d6-07d0380a522e" providerId="ADAL" clId="{70FA9181-D1FC-4949-9584-00D53A5877F0}" dt="2021-04-02T15:40:34.921" v="1104"/>
          <ac:cxnSpMkLst>
            <pc:docMk/>
            <pc:sldMk cId="2813565897" sldId="341"/>
            <ac:cxnSpMk id="22" creationId="{CDC7CE20-AC2D-4E6D-98C5-89D0889CC554}"/>
          </ac:cxnSpMkLst>
        </pc:cxnChg>
      </pc:sldChg>
      <pc:sldChg chg="add del">
        <pc:chgData name="Youchao Wang" userId="c72275d4-611b-4d58-a5d6-07d0380a522e" providerId="ADAL" clId="{70FA9181-D1FC-4949-9584-00D53A5877F0}" dt="2021-04-02T15:40:28.672" v="1103"/>
        <pc:sldMkLst>
          <pc:docMk/>
          <pc:sldMk cId="1058300862" sldId="342"/>
        </pc:sldMkLst>
      </pc:sldChg>
    </pc:docChg>
  </pc:docChgLst>
  <pc:docChgLst>
    <pc:chgData name="Jinze Sha" userId="d26155ab-305f-4f8d-ac91-f912a40e532a" providerId="ADAL" clId="{37D18A9B-17B7-43DD-B841-8A9CF83C2454}"/>
    <pc:docChg chg="undo redo custSel addSld delSld modSld sldOrd">
      <pc:chgData name="Jinze Sha" userId="d26155ab-305f-4f8d-ac91-f912a40e532a" providerId="ADAL" clId="{37D18A9B-17B7-43DD-B841-8A9CF83C2454}" dt="2023-10-31T03:14:33.696" v="9482"/>
      <pc:docMkLst>
        <pc:docMk/>
      </pc:docMkLst>
      <pc:sldChg chg="addSp delSp modSp mod modTransition">
        <pc:chgData name="Jinze Sha" userId="d26155ab-305f-4f8d-ac91-f912a40e532a" providerId="ADAL" clId="{37D18A9B-17B7-43DD-B841-8A9CF83C2454}" dt="2023-10-31T02:52:24.204" v="8583"/>
        <pc:sldMkLst>
          <pc:docMk/>
          <pc:sldMk cId="4130979012" sldId="257"/>
        </pc:sldMkLst>
        <pc:spChg chg="del">
          <ac:chgData name="Jinze Sha" userId="d26155ab-305f-4f8d-ac91-f912a40e532a" providerId="ADAL" clId="{37D18A9B-17B7-43DD-B841-8A9CF83C2454}" dt="2023-10-30T18:19:52.188" v="0" actId="478"/>
          <ac:spMkLst>
            <pc:docMk/>
            <pc:sldMk cId="4130979012" sldId="257"/>
            <ac:spMk id="2" creationId="{49E68902-E38F-3946-81F5-093AEE56BF03}"/>
          </ac:spMkLst>
        </pc:spChg>
        <pc:spChg chg="mod">
          <ac:chgData name="Jinze Sha" userId="d26155ab-305f-4f8d-ac91-f912a40e532a" providerId="ADAL" clId="{37D18A9B-17B7-43DD-B841-8A9CF83C2454}" dt="2023-10-30T18:23:28.368" v="298" actId="20577"/>
          <ac:spMkLst>
            <pc:docMk/>
            <pc:sldMk cId="4130979012" sldId="257"/>
            <ac:spMk id="15" creationId="{BB0EE987-5371-4A37-91C6-D17979526868}"/>
          </ac:spMkLst>
        </pc:spChg>
        <pc:spChg chg="mod">
          <ac:chgData name="Jinze Sha" userId="d26155ab-305f-4f8d-ac91-f912a40e532a" providerId="ADAL" clId="{37D18A9B-17B7-43DD-B841-8A9CF83C2454}" dt="2023-10-31T02:22:51.831" v="7483" actId="20577"/>
          <ac:spMkLst>
            <pc:docMk/>
            <pc:sldMk cId="4130979012" sldId="257"/>
            <ac:spMk id="16" creationId="{EDCDFA71-C4DB-4608-9784-18499873F058}"/>
          </ac:spMkLst>
        </pc:spChg>
        <pc:picChg chg="add del mod">
          <ac:chgData name="Jinze Sha" userId="d26155ab-305f-4f8d-ac91-f912a40e532a" providerId="ADAL" clId="{37D18A9B-17B7-43DD-B841-8A9CF83C2454}" dt="2023-10-30T22:08:17.927" v="941" actId="21"/>
          <ac:picMkLst>
            <pc:docMk/>
            <pc:sldMk cId="4130979012" sldId="257"/>
            <ac:picMk id="4" creationId="{A9DD7690-AAC8-4F2D-D0B2-6CC00484A4A8}"/>
          </ac:picMkLst>
        </pc:picChg>
      </pc:sldChg>
      <pc:sldChg chg="del">
        <pc:chgData name="Jinze Sha" userId="d26155ab-305f-4f8d-ac91-f912a40e532a" providerId="ADAL" clId="{37D18A9B-17B7-43DD-B841-8A9CF83C2454}" dt="2023-10-30T20:57:31.405" v="433" actId="47"/>
        <pc:sldMkLst>
          <pc:docMk/>
          <pc:sldMk cId="4100688853" sldId="258"/>
        </pc:sldMkLst>
      </pc:sldChg>
      <pc:sldChg chg="del">
        <pc:chgData name="Jinze Sha" userId="d26155ab-305f-4f8d-ac91-f912a40e532a" providerId="ADAL" clId="{37D18A9B-17B7-43DD-B841-8A9CF83C2454}" dt="2023-10-30T20:57:31.762" v="434" actId="47"/>
        <pc:sldMkLst>
          <pc:docMk/>
          <pc:sldMk cId="2028887890" sldId="314"/>
        </pc:sldMkLst>
      </pc:sldChg>
      <pc:sldChg chg="del">
        <pc:chgData name="Jinze Sha" userId="d26155ab-305f-4f8d-ac91-f912a40e532a" providerId="ADAL" clId="{37D18A9B-17B7-43DD-B841-8A9CF83C2454}" dt="2023-10-30T20:57:32.049" v="435" actId="47"/>
        <pc:sldMkLst>
          <pc:docMk/>
          <pc:sldMk cId="4180565122" sldId="328"/>
        </pc:sldMkLst>
      </pc:sldChg>
      <pc:sldChg chg="del">
        <pc:chgData name="Jinze Sha" userId="d26155ab-305f-4f8d-ac91-f912a40e532a" providerId="ADAL" clId="{37D18A9B-17B7-43DD-B841-8A9CF83C2454}" dt="2023-10-30T20:57:32.451" v="436" actId="47"/>
        <pc:sldMkLst>
          <pc:docMk/>
          <pc:sldMk cId="187290310" sldId="330"/>
        </pc:sldMkLst>
      </pc:sldChg>
      <pc:sldChg chg="modTransition">
        <pc:chgData name="Jinze Sha" userId="d26155ab-305f-4f8d-ac91-f912a40e532a" providerId="ADAL" clId="{37D18A9B-17B7-43DD-B841-8A9CF83C2454}" dt="2023-10-31T02:51:45.690" v="8582"/>
        <pc:sldMkLst>
          <pc:docMk/>
          <pc:sldMk cId="133799513" sldId="336"/>
        </pc:sldMkLst>
      </pc:sldChg>
      <pc:sldChg chg="addSp delSp modSp mod modTransition addAnim delAnim modAnim">
        <pc:chgData name="Jinze Sha" userId="d26155ab-305f-4f8d-ac91-f912a40e532a" providerId="ADAL" clId="{37D18A9B-17B7-43DD-B841-8A9CF83C2454}" dt="2023-10-31T02:51:45.690" v="8582"/>
        <pc:sldMkLst>
          <pc:docMk/>
          <pc:sldMk cId="3003919524" sldId="339"/>
        </pc:sldMkLst>
        <pc:spChg chg="add mod">
          <ac:chgData name="Jinze Sha" userId="d26155ab-305f-4f8d-ac91-f912a40e532a" providerId="ADAL" clId="{37D18A9B-17B7-43DD-B841-8A9CF83C2454}" dt="2023-10-30T23:49:41.395" v="4253" actId="1076"/>
          <ac:spMkLst>
            <pc:docMk/>
            <pc:sldMk cId="3003919524" sldId="339"/>
            <ac:spMk id="3" creationId="{4B108630-9142-B329-32B8-0DBE329FF71A}"/>
          </ac:spMkLst>
        </pc:spChg>
        <pc:spChg chg="mod">
          <ac:chgData name="Jinze Sha" userId="d26155ab-305f-4f8d-ac91-f912a40e532a" providerId="ADAL" clId="{37D18A9B-17B7-43DD-B841-8A9CF83C2454}" dt="2023-10-31T02:13:45.273" v="7131" actId="20577"/>
          <ac:spMkLst>
            <pc:docMk/>
            <pc:sldMk cId="3003919524" sldId="339"/>
            <ac:spMk id="6" creationId="{B8F04125-00C7-44AB-AA88-23C0C7B768FF}"/>
          </ac:spMkLst>
        </pc:spChg>
        <pc:spChg chg="add mod">
          <ac:chgData name="Jinze Sha" userId="d26155ab-305f-4f8d-ac91-f912a40e532a" providerId="ADAL" clId="{37D18A9B-17B7-43DD-B841-8A9CF83C2454}" dt="2023-10-30T23:49:47.056" v="4255" actId="1076"/>
          <ac:spMkLst>
            <pc:docMk/>
            <pc:sldMk cId="3003919524" sldId="339"/>
            <ac:spMk id="8" creationId="{698556A6-E2CA-255A-17FF-B0C875B86066}"/>
          </ac:spMkLst>
        </pc:spChg>
        <pc:spChg chg="add mod">
          <ac:chgData name="Jinze Sha" userId="d26155ab-305f-4f8d-ac91-f912a40e532a" providerId="ADAL" clId="{37D18A9B-17B7-43DD-B841-8A9CF83C2454}" dt="2023-10-31T02:13:36.641" v="7120" actId="14100"/>
          <ac:spMkLst>
            <pc:docMk/>
            <pc:sldMk cId="3003919524" sldId="339"/>
            <ac:spMk id="9" creationId="{6EEE7470-FAD2-B90D-A333-A97B020D7C2E}"/>
          </ac:spMkLst>
        </pc:spChg>
        <pc:spChg chg="add mod">
          <ac:chgData name="Jinze Sha" userId="d26155ab-305f-4f8d-ac91-f912a40e532a" providerId="ADAL" clId="{37D18A9B-17B7-43DD-B841-8A9CF83C2454}" dt="2023-10-31T00:06:45.566" v="4883" actId="20577"/>
          <ac:spMkLst>
            <pc:docMk/>
            <pc:sldMk cId="3003919524" sldId="339"/>
            <ac:spMk id="10" creationId="{F9F71E60-765A-A1BC-8D09-58CFFE6089B8}"/>
          </ac:spMkLst>
        </pc:spChg>
        <pc:spChg chg="add del mod">
          <ac:chgData name="Jinze Sha" userId="d26155ab-305f-4f8d-ac91-f912a40e532a" providerId="ADAL" clId="{37D18A9B-17B7-43DD-B841-8A9CF83C2454}" dt="2023-10-31T00:05:17.250" v="4853" actId="478"/>
          <ac:spMkLst>
            <pc:docMk/>
            <pc:sldMk cId="3003919524" sldId="339"/>
            <ac:spMk id="11" creationId="{336A0761-3EE3-E7E4-5102-8C838BE375CE}"/>
          </ac:spMkLst>
        </pc:spChg>
        <pc:spChg chg="add mod">
          <ac:chgData name="Jinze Sha" userId="d26155ab-305f-4f8d-ac91-f912a40e532a" providerId="ADAL" clId="{37D18A9B-17B7-43DD-B841-8A9CF83C2454}" dt="2023-10-31T00:05:16.744" v="4852" actId="1076"/>
          <ac:spMkLst>
            <pc:docMk/>
            <pc:sldMk cId="3003919524" sldId="339"/>
            <ac:spMk id="12" creationId="{BA7C362A-A7EC-4701-4E27-424D8B0480CD}"/>
          </ac:spMkLst>
        </pc:spChg>
        <pc:spChg chg="del mod">
          <ac:chgData name="Jinze Sha" userId="d26155ab-305f-4f8d-ac91-f912a40e532a" providerId="ADAL" clId="{37D18A9B-17B7-43DD-B841-8A9CF83C2454}" dt="2023-10-30T20:54:07.187" v="301" actId="478"/>
          <ac:spMkLst>
            <pc:docMk/>
            <pc:sldMk cId="3003919524" sldId="339"/>
            <ac:spMk id="13" creationId="{6B4813B7-6C6D-924A-A67D-18916B75E89B}"/>
          </ac:spMkLst>
        </pc:spChg>
        <pc:spChg chg="del">
          <ac:chgData name="Jinze Sha" userId="d26155ab-305f-4f8d-ac91-f912a40e532a" providerId="ADAL" clId="{37D18A9B-17B7-43DD-B841-8A9CF83C2454}" dt="2023-10-30T23:49:31.050" v="4248" actId="478"/>
          <ac:spMkLst>
            <pc:docMk/>
            <pc:sldMk cId="3003919524" sldId="339"/>
            <ac:spMk id="21" creationId="{8EE6AAC5-C2E1-4A1F-BC4F-BD712F6789AE}"/>
          </ac:spMkLst>
        </pc:spChg>
        <pc:spChg chg="del mod">
          <ac:chgData name="Jinze Sha" userId="d26155ab-305f-4f8d-ac91-f912a40e532a" providerId="ADAL" clId="{37D18A9B-17B7-43DD-B841-8A9CF83C2454}" dt="2023-10-31T00:08:17.976" v="4884" actId="478"/>
          <ac:spMkLst>
            <pc:docMk/>
            <pc:sldMk cId="3003919524" sldId="339"/>
            <ac:spMk id="27" creationId="{B4AAD62B-BA03-4B1D-B442-1014B8E5BCA0}"/>
          </ac:spMkLst>
        </pc:spChg>
        <pc:picChg chg="add del mod">
          <ac:chgData name="Jinze Sha" userId="d26155ab-305f-4f8d-ac91-f912a40e532a" providerId="ADAL" clId="{37D18A9B-17B7-43DD-B841-8A9CF83C2454}" dt="2023-10-30T22:46:41.893" v="1775" actId="21"/>
          <ac:picMkLst>
            <pc:docMk/>
            <pc:sldMk cId="3003919524" sldId="339"/>
            <ac:picMk id="2" creationId="{E09BDCE9-A99C-0944-8B7F-30A9B0C4FC3D}"/>
          </ac:picMkLst>
        </pc:picChg>
        <pc:picChg chg="del">
          <ac:chgData name="Jinze Sha" userId="d26155ab-305f-4f8d-ac91-f912a40e532a" providerId="ADAL" clId="{37D18A9B-17B7-43DD-B841-8A9CF83C2454}" dt="2023-10-30T20:59:34.002" v="442" actId="478"/>
          <ac:picMkLst>
            <pc:docMk/>
            <pc:sldMk cId="3003919524" sldId="339"/>
            <ac:picMk id="24" creationId="{FB70AB7C-3748-4467-95A7-117A7BE07FD0}"/>
          </ac:picMkLst>
        </pc:picChg>
        <pc:picChg chg="del">
          <ac:chgData name="Jinze Sha" userId="d26155ab-305f-4f8d-ac91-f912a40e532a" providerId="ADAL" clId="{37D18A9B-17B7-43DD-B841-8A9CF83C2454}" dt="2023-10-30T20:59:33.590" v="441" actId="478"/>
          <ac:picMkLst>
            <pc:docMk/>
            <pc:sldMk cId="3003919524" sldId="339"/>
            <ac:picMk id="25" creationId="{0FF583BB-4CBE-444D-8700-EB96198C15B9}"/>
          </ac:picMkLst>
        </pc:picChg>
        <pc:cxnChg chg="del">
          <ac:chgData name="Jinze Sha" userId="d26155ab-305f-4f8d-ac91-f912a40e532a" providerId="ADAL" clId="{37D18A9B-17B7-43DD-B841-8A9CF83C2454}" dt="2023-10-30T23:49:33.192" v="4249" actId="478"/>
          <ac:cxnSpMkLst>
            <pc:docMk/>
            <pc:sldMk cId="3003919524" sldId="339"/>
            <ac:cxnSpMk id="26" creationId="{882B81D0-1754-44AA-A83A-B31ECB883D26}"/>
          </ac:cxnSpMkLst>
        </pc:cxnChg>
      </pc:sldChg>
      <pc:sldChg chg="addSp delSp modSp add mod modTransition modAnim">
        <pc:chgData name="Jinze Sha" userId="d26155ab-305f-4f8d-ac91-f912a40e532a" providerId="ADAL" clId="{37D18A9B-17B7-43DD-B841-8A9CF83C2454}" dt="2023-10-31T03:06:13.985" v="9468"/>
        <pc:sldMkLst>
          <pc:docMk/>
          <pc:sldMk cId="4080874271" sldId="340"/>
        </pc:sldMkLst>
        <pc:spChg chg="mod">
          <ac:chgData name="Jinze Sha" userId="d26155ab-305f-4f8d-ac91-f912a40e532a" providerId="ADAL" clId="{37D18A9B-17B7-43DD-B841-8A9CF83C2454}" dt="2023-10-30T21:53:06.376" v="497" actId="20577"/>
          <ac:spMkLst>
            <pc:docMk/>
            <pc:sldMk cId="4080874271" sldId="340"/>
            <ac:spMk id="6" creationId="{B8F04125-00C7-44AB-AA88-23C0C7B768FF}"/>
          </ac:spMkLst>
        </pc:spChg>
        <pc:spChg chg="add mod">
          <ac:chgData name="Jinze Sha" userId="d26155ab-305f-4f8d-ac91-f912a40e532a" providerId="ADAL" clId="{37D18A9B-17B7-43DD-B841-8A9CF83C2454}" dt="2023-10-30T22:09:27.487" v="951" actId="15"/>
          <ac:spMkLst>
            <pc:docMk/>
            <pc:sldMk cId="4080874271" sldId="340"/>
            <ac:spMk id="10" creationId="{301AEFE8-D414-E317-104C-3ACC8EF488F0}"/>
          </ac:spMkLst>
        </pc:spChg>
        <pc:spChg chg="add mod">
          <ac:chgData name="Jinze Sha" userId="d26155ab-305f-4f8d-ac91-f912a40e532a" providerId="ADAL" clId="{37D18A9B-17B7-43DD-B841-8A9CF83C2454}" dt="2023-10-30T22:08:02.487" v="938" actId="1076"/>
          <ac:spMkLst>
            <pc:docMk/>
            <pc:sldMk cId="4080874271" sldId="340"/>
            <ac:spMk id="12" creationId="{C7A25F52-FA3D-1A9A-4613-5944847C0288}"/>
          </ac:spMkLst>
        </pc:spChg>
        <pc:spChg chg="del">
          <ac:chgData name="Jinze Sha" userId="d26155ab-305f-4f8d-ac91-f912a40e532a" providerId="ADAL" clId="{37D18A9B-17B7-43DD-B841-8A9CF83C2454}" dt="2023-10-30T20:59:44.195" v="444" actId="478"/>
          <ac:spMkLst>
            <pc:docMk/>
            <pc:sldMk cId="4080874271" sldId="340"/>
            <ac:spMk id="21" creationId="{8EE6AAC5-C2E1-4A1F-BC4F-BD712F6789AE}"/>
          </ac:spMkLst>
        </pc:spChg>
        <pc:picChg chg="add del mod">
          <ac:chgData name="Jinze Sha" userId="d26155ab-305f-4f8d-ac91-f912a40e532a" providerId="ADAL" clId="{37D18A9B-17B7-43DD-B841-8A9CF83C2454}" dt="2023-10-30T22:01:29.001" v="514" actId="21"/>
          <ac:picMkLst>
            <pc:docMk/>
            <pc:sldMk cId="4080874271" sldId="340"/>
            <ac:picMk id="3" creationId="{42815816-2490-FBFE-4C73-D59F2BA1B18E}"/>
          </ac:picMkLst>
        </pc:picChg>
        <pc:picChg chg="add del mod">
          <ac:chgData name="Jinze Sha" userId="d26155ab-305f-4f8d-ac91-f912a40e532a" providerId="ADAL" clId="{37D18A9B-17B7-43DD-B841-8A9CF83C2454}" dt="2023-10-30T22:08:16.543" v="940" actId="478"/>
          <ac:picMkLst>
            <pc:docMk/>
            <pc:sldMk cId="4080874271" sldId="340"/>
            <ac:picMk id="9" creationId="{738F8326-77C9-7299-E0AE-DFABE59F9E57}"/>
          </ac:picMkLst>
        </pc:picChg>
        <pc:picChg chg="add mod">
          <ac:chgData name="Jinze Sha" userId="d26155ab-305f-4f8d-ac91-f912a40e532a" providerId="ADAL" clId="{37D18A9B-17B7-43DD-B841-8A9CF83C2454}" dt="2023-10-30T22:09:42.485" v="954" actId="1076"/>
          <ac:picMkLst>
            <pc:docMk/>
            <pc:sldMk cId="4080874271" sldId="340"/>
            <ac:picMk id="13" creationId="{51BF5CFB-A0CE-AF96-0853-D7739FF9A9C4}"/>
          </ac:picMkLst>
        </pc:picChg>
        <pc:cxnChg chg="del">
          <ac:chgData name="Jinze Sha" userId="d26155ab-305f-4f8d-ac91-f912a40e532a" providerId="ADAL" clId="{37D18A9B-17B7-43DD-B841-8A9CF83C2454}" dt="2023-10-30T21:53:22.433" v="500" actId="478"/>
          <ac:cxnSpMkLst>
            <pc:docMk/>
            <pc:sldMk cId="4080874271" sldId="340"/>
            <ac:cxnSpMk id="26" creationId="{882B81D0-1754-44AA-A83A-B31ECB883D26}"/>
          </ac:cxnSpMkLst>
        </pc:cxnChg>
      </pc:sldChg>
      <pc:sldChg chg="addSp delSp modSp add mod modTransition delAnim modAnim">
        <pc:chgData name="Jinze Sha" userId="d26155ab-305f-4f8d-ac91-f912a40e532a" providerId="ADAL" clId="{37D18A9B-17B7-43DD-B841-8A9CF83C2454}" dt="2023-10-31T03:05:33.983" v="9464"/>
        <pc:sldMkLst>
          <pc:docMk/>
          <pc:sldMk cId="3958933273" sldId="341"/>
        </pc:sldMkLst>
        <pc:spChg chg="add mod">
          <ac:chgData name="Jinze Sha" userId="d26155ab-305f-4f8d-ac91-f912a40e532a" providerId="ADAL" clId="{37D18A9B-17B7-43DD-B841-8A9CF83C2454}" dt="2023-10-30T23:00:49.221" v="2157" actId="1076"/>
          <ac:spMkLst>
            <pc:docMk/>
            <pc:sldMk cId="3958933273" sldId="341"/>
            <ac:spMk id="2" creationId="{192A3EE9-73F6-1E0F-823D-D6221A265997}"/>
          </ac:spMkLst>
        </pc:spChg>
        <pc:spChg chg="add del mod">
          <ac:chgData name="Jinze Sha" userId="d26155ab-305f-4f8d-ac91-f912a40e532a" providerId="ADAL" clId="{37D18A9B-17B7-43DD-B841-8A9CF83C2454}" dt="2023-10-30T22:15:46.153" v="1120" actId="478"/>
          <ac:spMkLst>
            <pc:docMk/>
            <pc:sldMk cId="3958933273" sldId="341"/>
            <ac:spMk id="3" creationId="{5CD6837C-208E-E171-17EF-6FFC6FE4E0C8}"/>
          </ac:spMkLst>
        </pc:spChg>
        <pc:spChg chg="mod">
          <ac:chgData name="Jinze Sha" userId="d26155ab-305f-4f8d-ac91-f912a40e532a" providerId="ADAL" clId="{37D18A9B-17B7-43DD-B841-8A9CF83C2454}" dt="2023-10-30T22:13:04.610" v="1057" actId="20577"/>
          <ac:spMkLst>
            <pc:docMk/>
            <pc:sldMk cId="3958933273" sldId="341"/>
            <ac:spMk id="6" creationId="{B8F04125-00C7-44AB-AA88-23C0C7B768FF}"/>
          </ac:spMkLst>
        </pc:spChg>
        <pc:spChg chg="del">
          <ac:chgData name="Jinze Sha" userId="d26155ab-305f-4f8d-ac91-f912a40e532a" providerId="ADAL" clId="{37D18A9B-17B7-43DD-B841-8A9CF83C2454}" dt="2023-10-30T22:09:56.870" v="957" actId="478"/>
          <ac:spMkLst>
            <pc:docMk/>
            <pc:sldMk cId="3958933273" sldId="341"/>
            <ac:spMk id="10" creationId="{301AEFE8-D414-E317-104C-3ACC8EF488F0}"/>
          </ac:spMkLst>
        </pc:spChg>
        <pc:spChg chg="del">
          <ac:chgData name="Jinze Sha" userId="d26155ab-305f-4f8d-ac91-f912a40e532a" providerId="ADAL" clId="{37D18A9B-17B7-43DD-B841-8A9CF83C2454}" dt="2023-10-30T22:09:55.401" v="956" actId="478"/>
          <ac:spMkLst>
            <pc:docMk/>
            <pc:sldMk cId="3958933273" sldId="341"/>
            <ac:spMk id="12" creationId="{C7A25F52-FA3D-1A9A-4613-5944847C0288}"/>
          </ac:spMkLst>
        </pc:spChg>
        <pc:spChg chg="add del mod">
          <ac:chgData name="Jinze Sha" userId="d26155ab-305f-4f8d-ac91-f912a40e532a" providerId="ADAL" clId="{37D18A9B-17B7-43DD-B841-8A9CF83C2454}" dt="2023-10-30T22:47:20.742" v="1793" actId="478"/>
          <ac:spMkLst>
            <pc:docMk/>
            <pc:sldMk cId="3958933273" sldId="341"/>
            <ac:spMk id="14" creationId="{C23092C8-1B81-8AB4-0C63-C966E428E7BF}"/>
          </ac:spMkLst>
        </pc:spChg>
        <pc:spChg chg="add mod">
          <ac:chgData name="Jinze Sha" userId="d26155ab-305f-4f8d-ac91-f912a40e532a" providerId="ADAL" clId="{37D18A9B-17B7-43DD-B841-8A9CF83C2454}" dt="2023-10-30T22:49:27.378" v="1860" actId="1076"/>
          <ac:spMkLst>
            <pc:docMk/>
            <pc:sldMk cId="3958933273" sldId="341"/>
            <ac:spMk id="16" creationId="{A1B8F5AB-C986-9FD6-5115-9D8694A82FBD}"/>
          </ac:spMkLst>
        </pc:spChg>
        <pc:spChg chg="add del mod">
          <ac:chgData name="Jinze Sha" userId="d26155ab-305f-4f8d-ac91-f912a40e532a" providerId="ADAL" clId="{37D18A9B-17B7-43DD-B841-8A9CF83C2454}" dt="2023-10-30T23:00:42.267" v="2156"/>
          <ac:spMkLst>
            <pc:docMk/>
            <pc:sldMk cId="3958933273" sldId="341"/>
            <ac:spMk id="20" creationId="{83215FAC-C6F7-DDA5-1FF8-977EFD333005}"/>
          </ac:spMkLst>
        </pc:spChg>
        <pc:spChg chg="add mod">
          <ac:chgData name="Jinze Sha" userId="d26155ab-305f-4f8d-ac91-f912a40e532a" providerId="ADAL" clId="{37D18A9B-17B7-43DD-B841-8A9CF83C2454}" dt="2023-10-30T23:07:12.560" v="2340"/>
          <ac:spMkLst>
            <pc:docMk/>
            <pc:sldMk cId="3958933273" sldId="341"/>
            <ac:spMk id="21" creationId="{8B5A1B61-9DAE-1083-5C19-CBBD4972A03E}"/>
          </ac:spMkLst>
        </pc:spChg>
        <pc:spChg chg="del mod">
          <ac:chgData name="Jinze Sha" userId="d26155ab-305f-4f8d-ac91-f912a40e532a" providerId="ADAL" clId="{37D18A9B-17B7-43DD-B841-8A9CF83C2454}" dt="2023-10-30T23:06:43.400" v="2335" actId="21"/>
          <ac:spMkLst>
            <pc:docMk/>
            <pc:sldMk cId="3958933273" sldId="341"/>
            <ac:spMk id="27" creationId="{B4AAD62B-BA03-4B1D-B442-1014B8E5BCA0}"/>
          </ac:spMkLst>
        </pc:spChg>
        <pc:graphicFrameChg chg="add mod modGraphic">
          <ac:chgData name="Jinze Sha" userId="d26155ab-305f-4f8d-ac91-f912a40e532a" providerId="ADAL" clId="{37D18A9B-17B7-43DD-B841-8A9CF83C2454}" dt="2023-10-30T22:49:23.134" v="1858" actId="1076"/>
          <ac:graphicFrameMkLst>
            <pc:docMk/>
            <pc:sldMk cId="3958933273" sldId="341"/>
            <ac:graphicFrameMk id="8" creationId="{6CAACDFB-815F-FF5F-094F-48C5484F4DE4}"/>
          </ac:graphicFrameMkLst>
        </pc:graphicFrameChg>
        <pc:picChg chg="mod">
          <ac:chgData name="Jinze Sha" userId="d26155ab-305f-4f8d-ac91-f912a40e532a" providerId="ADAL" clId="{37D18A9B-17B7-43DD-B841-8A9CF83C2454}" dt="2023-10-30T22:10:36.252" v="970" actId="14100"/>
          <ac:picMkLst>
            <pc:docMk/>
            <pc:sldMk cId="3958933273" sldId="341"/>
            <ac:picMk id="13" creationId="{51BF5CFB-A0CE-AF96-0853-D7739FF9A9C4}"/>
          </ac:picMkLst>
        </pc:picChg>
        <pc:picChg chg="add del mod">
          <ac:chgData name="Jinze Sha" userId="d26155ab-305f-4f8d-ac91-f912a40e532a" providerId="ADAL" clId="{37D18A9B-17B7-43DD-B841-8A9CF83C2454}" dt="2023-10-30T22:32:55.886" v="1678" actId="21"/>
          <ac:picMkLst>
            <pc:docMk/>
            <pc:sldMk cId="3958933273" sldId="341"/>
            <ac:picMk id="19" creationId="{05D43019-8BE7-71DD-CACE-99012A9AC3D3}"/>
          </ac:picMkLst>
        </pc:picChg>
        <pc:cxnChg chg="add del mod">
          <ac:chgData name="Jinze Sha" userId="d26155ab-305f-4f8d-ac91-f912a40e532a" providerId="ADAL" clId="{37D18A9B-17B7-43DD-B841-8A9CF83C2454}" dt="2023-10-30T22:47:21.925" v="1794" actId="478"/>
          <ac:cxnSpMkLst>
            <pc:docMk/>
            <pc:sldMk cId="3958933273" sldId="341"/>
            <ac:cxnSpMk id="11" creationId="{B3260177-AB5B-F1A5-866C-202D38AE7B2B}"/>
          </ac:cxnSpMkLst>
        </pc:cxnChg>
      </pc:sldChg>
      <pc:sldChg chg="addSp delSp modSp add mod ord modTransition modAnim">
        <pc:chgData name="Jinze Sha" userId="d26155ab-305f-4f8d-ac91-f912a40e532a" providerId="ADAL" clId="{37D18A9B-17B7-43DD-B841-8A9CF83C2454}" dt="2023-10-31T03:08:04.832" v="9475"/>
        <pc:sldMkLst>
          <pc:docMk/>
          <pc:sldMk cId="3798188426" sldId="342"/>
        </pc:sldMkLst>
        <pc:spChg chg="del mod">
          <ac:chgData name="Jinze Sha" userId="d26155ab-305f-4f8d-ac91-f912a40e532a" providerId="ADAL" clId="{37D18A9B-17B7-43DD-B841-8A9CF83C2454}" dt="2023-10-31T03:08:04.504" v="9474" actId="478"/>
          <ac:spMkLst>
            <pc:docMk/>
            <pc:sldMk cId="3798188426" sldId="342"/>
            <ac:spMk id="2" creationId="{192A3EE9-73F6-1E0F-823D-D6221A265997}"/>
          </ac:spMkLst>
        </pc:spChg>
        <pc:spChg chg="mod">
          <ac:chgData name="Jinze Sha" userId="d26155ab-305f-4f8d-ac91-f912a40e532a" providerId="ADAL" clId="{37D18A9B-17B7-43DD-B841-8A9CF83C2454}" dt="2023-10-30T22:51:08.948" v="1898" actId="1076"/>
          <ac:spMkLst>
            <pc:docMk/>
            <pc:sldMk cId="3798188426" sldId="342"/>
            <ac:spMk id="4" creationId="{081E344A-C93F-4E03-A578-34729ED9310B}"/>
          </ac:spMkLst>
        </pc:spChg>
        <pc:spChg chg="add del mod">
          <ac:chgData name="Jinze Sha" userId="d26155ab-305f-4f8d-ac91-f912a40e532a" providerId="ADAL" clId="{37D18A9B-17B7-43DD-B841-8A9CF83C2454}" dt="2023-10-30T22:51:23.441" v="1903" actId="478"/>
          <ac:spMkLst>
            <pc:docMk/>
            <pc:sldMk cId="3798188426" sldId="342"/>
            <ac:spMk id="9" creationId="{E8AEACBE-5F07-DCFA-63D7-173837409BFD}"/>
          </ac:spMkLst>
        </pc:spChg>
        <pc:spChg chg="add del mod">
          <ac:chgData name="Jinze Sha" userId="d26155ab-305f-4f8d-ac91-f912a40e532a" providerId="ADAL" clId="{37D18A9B-17B7-43DD-B841-8A9CF83C2454}" dt="2023-10-30T23:00:38.043" v="2154"/>
          <ac:spMkLst>
            <pc:docMk/>
            <pc:sldMk cId="3798188426" sldId="342"/>
            <ac:spMk id="12" creationId="{8AEA4344-BCCD-32E8-2E79-D447BE54CA6F}"/>
          </ac:spMkLst>
        </pc:spChg>
        <pc:spChg chg="add del mod">
          <ac:chgData name="Jinze Sha" userId="d26155ab-305f-4f8d-ac91-f912a40e532a" providerId="ADAL" clId="{37D18A9B-17B7-43DD-B841-8A9CF83C2454}" dt="2023-10-30T23:33:40.749" v="3050" actId="1076"/>
          <ac:spMkLst>
            <pc:docMk/>
            <pc:sldMk cId="3798188426" sldId="342"/>
            <ac:spMk id="14" creationId="{C23092C8-1B81-8AB4-0C63-C966E428E7BF}"/>
          </ac:spMkLst>
        </pc:spChg>
        <pc:spChg chg="add del mod">
          <ac:chgData name="Jinze Sha" userId="d26155ab-305f-4f8d-ac91-f912a40e532a" providerId="ADAL" clId="{37D18A9B-17B7-43DD-B841-8A9CF83C2454}" dt="2023-10-30T23:06:53.558" v="2337"/>
          <ac:spMkLst>
            <pc:docMk/>
            <pc:sldMk cId="3798188426" sldId="342"/>
            <ac:spMk id="15" creationId="{97F3BD78-5153-438A-6E57-5B5A2CC869E3}"/>
          </ac:spMkLst>
        </pc:spChg>
        <pc:spChg chg="mod">
          <ac:chgData name="Jinze Sha" userId="d26155ab-305f-4f8d-ac91-f912a40e532a" providerId="ADAL" clId="{37D18A9B-17B7-43DD-B841-8A9CF83C2454}" dt="2023-10-30T23:33:31.727" v="3049" actId="1076"/>
          <ac:spMkLst>
            <pc:docMk/>
            <pc:sldMk cId="3798188426" sldId="342"/>
            <ac:spMk id="16" creationId="{A1B8F5AB-C986-9FD6-5115-9D8694A82FBD}"/>
          </ac:spMkLst>
        </pc:spChg>
        <pc:spChg chg="add mod">
          <ac:chgData name="Jinze Sha" userId="d26155ab-305f-4f8d-ac91-f912a40e532a" providerId="ADAL" clId="{37D18A9B-17B7-43DD-B841-8A9CF83C2454}" dt="2023-10-30T23:06:55.854" v="2339"/>
          <ac:spMkLst>
            <pc:docMk/>
            <pc:sldMk cId="3798188426" sldId="342"/>
            <ac:spMk id="18" creationId="{D8547688-D5B9-88B6-B81B-2C8402BC468E}"/>
          </ac:spMkLst>
        </pc:spChg>
        <pc:spChg chg="add mod">
          <ac:chgData name="Jinze Sha" userId="d26155ab-305f-4f8d-ac91-f912a40e532a" providerId="ADAL" clId="{37D18A9B-17B7-43DD-B841-8A9CF83C2454}" dt="2023-10-31T03:08:04.832" v="9475"/>
          <ac:spMkLst>
            <pc:docMk/>
            <pc:sldMk cId="3798188426" sldId="342"/>
            <ac:spMk id="20" creationId="{B8173EA0-BB55-D1F0-EEBF-C631788BE688}"/>
          </ac:spMkLst>
        </pc:spChg>
        <pc:spChg chg="del">
          <ac:chgData name="Jinze Sha" userId="d26155ab-305f-4f8d-ac91-f912a40e532a" providerId="ADAL" clId="{37D18A9B-17B7-43DD-B841-8A9CF83C2454}" dt="2023-10-30T23:06:55.601" v="2338" actId="478"/>
          <ac:spMkLst>
            <pc:docMk/>
            <pc:sldMk cId="3798188426" sldId="342"/>
            <ac:spMk id="27" creationId="{B4AAD62B-BA03-4B1D-B442-1014B8E5BCA0}"/>
          </ac:spMkLst>
        </pc:spChg>
        <pc:graphicFrameChg chg="add del mod modGraphic">
          <ac:chgData name="Jinze Sha" userId="d26155ab-305f-4f8d-ac91-f912a40e532a" providerId="ADAL" clId="{37D18A9B-17B7-43DD-B841-8A9CF83C2454}" dt="2023-10-30T23:32:23.113" v="2976"/>
          <ac:graphicFrameMkLst>
            <pc:docMk/>
            <pc:sldMk cId="3798188426" sldId="342"/>
            <ac:graphicFrameMk id="8" creationId="{6CAACDFB-815F-FF5F-094F-48C5484F4DE4}"/>
          </ac:graphicFrameMkLst>
        </pc:graphicFrameChg>
        <pc:picChg chg="add del mod">
          <ac:chgData name="Jinze Sha" userId="d26155ab-305f-4f8d-ac91-f912a40e532a" providerId="ADAL" clId="{37D18A9B-17B7-43DD-B841-8A9CF83C2454}" dt="2023-10-30T22:52:10.620" v="1917" actId="478"/>
          <ac:picMkLst>
            <pc:docMk/>
            <pc:sldMk cId="3798188426" sldId="342"/>
            <ac:picMk id="3" creationId="{0136C49B-058C-3581-3063-6A088545979E}"/>
          </ac:picMkLst>
        </pc:picChg>
        <pc:cxnChg chg="add del mod">
          <ac:chgData name="Jinze Sha" userId="d26155ab-305f-4f8d-ac91-f912a40e532a" providerId="ADAL" clId="{37D18A9B-17B7-43DD-B841-8A9CF83C2454}" dt="2023-10-30T23:24:04.245" v="2636" actId="478"/>
          <ac:cxnSpMkLst>
            <pc:docMk/>
            <pc:sldMk cId="3798188426" sldId="342"/>
            <ac:cxnSpMk id="10" creationId="{7E0AD709-4F20-2B1B-A420-4D3C5121F76D}"/>
          </ac:cxnSpMkLst>
        </pc:cxnChg>
        <pc:cxnChg chg="add del mod">
          <ac:chgData name="Jinze Sha" userId="d26155ab-305f-4f8d-ac91-f912a40e532a" providerId="ADAL" clId="{37D18A9B-17B7-43DD-B841-8A9CF83C2454}" dt="2023-10-30T23:33:40.749" v="3050" actId="1076"/>
          <ac:cxnSpMkLst>
            <pc:docMk/>
            <pc:sldMk cId="3798188426" sldId="342"/>
            <ac:cxnSpMk id="11" creationId="{B3260177-AB5B-F1A5-866C-202D38AE7B2B}"/>
          </ac:cxnSpMkLst>
        </pc:cxnChg>
      </pc:sldChg>
      <pc:sldChg chg="addSp delSp modSp add mod ord modTransition modAnim">
        <pc:chgData name="Jinze Sha" userId="d26155ab-305f-4f8d-ac91-f912a40e532a" providerId="ADAL" clId="{37D18A9B-17B7-43DD-B841-8A9CF83C2454}" dt="2023-10-31T03:06:26.222" v="9469"/>
        <pc:sldMkLst>
          <pc:docMk/>
          <pc:sldMk cId="4128746820" sldId="343"/>
        </pc:sldMkLst>
        <pc:spChg chg="mod">
          <ac:chgData name="Jinze Sha" userId="d26155ab-305f-4f8d-ac91-f912a40e532a" providerId="ADAL" clId="{37D18A9B-17B7-43DD-B841-8A9CF83C2454}" dt="2023-10-30T23:00:35.021" v="2152" actId="1076"/>
          <ac:spMkLst>
            <pc:docMk/>
            <pc:sldMk cId="4128746820" sldId="343"/>
            <ac:spMk id="2" creationId="{192A3EE9-73F6-1E0F-823D-D6221A265997}"/>
          </ac:spMkLst>
        </pc:spChg>
        <pc:spChg chg="add mod">
          <ac:chgData name="Jinze Sha" userId="d26155ab-305f-4f8d-ac91-f912a40e532a" providerId="ADAL" clId="{37D18A9B-17B7-43DD-B841-8A9CF83C2454}" dt="2023-10-30T22:59:53.385" v="2141" actId="113"/>
          <ac:spMkLst>
            <pc:docMk/>
            <pc:sldMk cId="4128746820" sldId="343"/>
            <ac:spMk id="12" creationId="{3932A2F9-3D66-8A09-9FFC-D901675C44BF}"/>
          </ac:spMkLst>
        </pc:spChg>
        <pc:spChg chg="del">
          <ac:chgData name="Jinze Sha" userId="d26155ab-305f-4f8d-ac91-f912a40e532a" providerId="ADAL" clId="{37D18A9B-17B7-43DD-B841-8A9CF83C2454}" dt="2023-10-30T22:50:48.804" v="1892" actId="478"/>
          <ac:spMkLst>
            <pc:docMk/>
            <pc:sldMk cId="4128746820" sldId="343"/>
            <ac:spMk id="14" creationId="{C23092C8-1B81-8AB4-0C63-C966E428E7BF}"/>
          </ac:spMkLst>
        </pc:spChg>
        <pc:spChg chg="mod">
          <ac:chgData name="Jinze Sha" userId="d26155ab-305f-4f8d-ac91-f912a40e532a" providerId="ADAL" clId="{37D18A9B-17B7-43DD-B841-8A9CF83C2454}" dt="2023-10-30T23:20:38.176" v="2587" actId="20577"/>
          <ac:spMkLst>
            <pc:docMk/>
            <pc:sldMk cId="4128746820" sldId="343"/>
            <ac:spMk id="16" creationId="{A1B8F5AB-C986-9FD6-5115-9D8694A82FBD}"/>
          </ac:spMkLst>
        </pc:spChg>
        <pc:spChg chg="add del">
          <ac:chgData name="Jinze Sha" userId="d26155ab-305f-4f8d-ac91-f912a40e532a" providerId="ADAL" clId="{37D18A9B-17B7-43DD-B841-8A9CF83C2454}" dt="2023-10-30T22:52:50.044" v="1929" actId="22"/>
          <ac:spMkLst>
            <pc:docMk/>
            <pc:sldMk cId="4128746820" sldId="343"/>
            <ac:spMk id="18" creationId="{53AF8F69-0B5C-3C30-77DD-2E416B6BC1B6}"/>
          </ac:spMkLst>
        </pc:spChg>
        <pc:spChg chg="add mod">
          <ac:chgData name="Jinze Sha" userId="d26155ab-305f-4f8d-ac91-f912a40e532a" providerId="ADAL" clId="{37D18A9B-17B7-43DD-B841-8A9CF83C2454}" dt="2023-10-30T22:59:55.547" v="2142" actId="113"/>
          <ac:spMkLst>
            <pc:docMk/>
            <pc:sldMk cId="4128746820" sldId="343"/>
            <ac:spMk id="19" creationId="{D66C887E-65D3-36D8-DBFD-5D7A72FA2E86}"/>
          </ac:spMkLst>
        </pc:spChg>
        <pc:spChg chg="add mod">
          <ac:chgData name="Jinze Sha" userId="d26155ab-305f-4f8d-ac91-f912a40e532a" providerId="ADAL" clId="{37D18A9B-17B7-43DD-B841-8A9CF83C2454}" dt="2023-10-30T22:59:57.677" v="2143" actId="113"/>
          <ac:spMkLst>
            <pc:docMk/>
            <pc:sldMk cId="4128746820" sldId="343"/>
            <ac:spMk id="20" creationId="{01625763-5081-8BFA-C090-15B1511A02A7}"/>
          </ac:spMkLst>
        </pc:spChg>
        <pc:spChg chg="add mod">
          <ac:chgData name="Jinze Sha" userId="d26155ab-305f-4f8d-ac91-f912a40e532a" providerId="ADAL" clId="{37D18A9B-17B7-43DD-B841-8A9CF83C2454}" dt="2023-10-30T22:59:59.465" v="2144" actId="113"/>
          <ac:spMkLst>
            <pc:docMk/>
            <pc:sldMk cId="4128746820" sldId="343"/>
            <ac:spMk id="21" creationId="{5E34DD55-321C-E8E2-00C0-8B70B4BE16B1}"/>
          </ac:spMkLst>
        </pc:spChg>
        <pc:spChg chg="add mod">
          <ac:chgData name="Jinze Sha" userId="d26155ab-305f-4f8d-ac91-f912a40e532a" providerId="ADAL" clId="{37D18A9B-17B7-43DD-B841-8A9CF83C2454}" dt="2023-10-30T23:00:00.561" v="2145" actId="113"/>
          <ac:spMkLst>
            <pc:docMk/>
            <pc:sldMk cId="4128746820" sldId="343"/>
            <ac:spMk id="23" creationId="{4FC66553-D9B1-09BD-FD12-6B7EAA1702C6}"/>
          </ac:spMkLst>
        </pc:spChg>
        <pc:spChg chg="add mod">
          <ac:chgData name="Jinze Sha" userId="d26155ab-305f-4f8d-ac91-f912a40e532a" providerId="ADAL" clId="{37D18A9B-17B7-43DD-B841-8A9CF83C2454}" dt="2023-10-30T23:00:01.571" v="2146" actId="113"/>
          <ac:spMkLst>
            <pc:docMk/>
            <pc:sldMk cId="4128746820" sldId="343"/>
            <ac:spMk id="24" creationId="{F5298082-DE93-BA90-FCEA-322D23936DF7}"/>
          </ac:spMkLst>
        </pc:spChg>
        <pc:spChg chg="add mod">
          <ac:chgData name="Jinze Sha" userId="d26155ab-305f-4f8d-ac91-f912a40e532a" providerId="ADAL" clId="{37D18A9B-17B7-43DD-B841-8A9CF83C2454}" dt="2023-10-30T23:00:02.549" v="2147" actId="113"/>
          <ac:spMkLst>
            <pc:docMk/>
            <pc:sldMk cId="4128746820" sldId="343"/>
            <ac:spMk id="25" creationId="{26CB5DBA-E4B7-864E-16A5-9FEF9B64F275}"/>
          </ac:spMkLst>
        </pc:spChg>
        <pc:spChg chg="del mod">
          <ac:chgData name="Jinze Sha" userId="d26155ab-305f-4f8d-ac91-f912a40e532a" providerId="ADAL" clId="{37D18A9B-17B7-43DD-B841-8A9CF83C2454}" dt="2023-10-30T23:06:31.577" v="2334" actId="478"/>
          <ac:spMkLst>
            <pc:docMk/>
            <pc:sldMk cId="4128746820" sldId="343"/>
            <ac:spMk id="27" creationId="{B4AAD62B-BA03-4B1D-B442-1014B8E5BCA0}"/>
          </ac:spMkLst>
        </pc:spChg>
        <pc:spChg chg="add mod">
          <ac:chgData name="Jinze Sha" userId="d26155ab-305f-4f8d-ac91-f912a40e532a" providerId="ADAL" clId="{37D18A9B-17B7-43DD-B841-8A9CF83C2454}" dt="2023-10-30T23:07:13.897" v="2341"/>
          <ac:spMkLst>
            <pc:docMk/>
            <pc:sldMk cId="4128746820" sldId="343"/>
            <ac:spMk id="41" creationId="{811C4A50-016F-5965-1179-E1052A714FBF}"/>
          </ac:spMkLst>
        </pc:spChg>
        <pc:graphicFrameChg chg="mod modGraphic">
          <ac:chgData name="Jinze Sha" userId="d26155ab-305f-4f8d-ac91-f912a40e532a" providerId="ADAL" clId="{37D18A9B-17B7-43DD-B841-8A9CF83C2454}" dt="2023-10-30T22:58:28.965" v="2080" actId="1076"/>
          <ac:graphicFrameMkLst>
            <pc:docMk/>
            <pc:sldMk cId="4128746820" sldId="343"/>
            <ac:graphicFrameMk id="8" creationId="{6CAACDFB-815F-FF5F-094F-48C5484F4DE4}"/>
          </ac:graphicFrameMkLst>
        </pc:graphicFrameChg>
        <pc:picChg chg="mod">
          <ac:chgData name="Jinze Sha" userId="d26155ab-305f-4f8d-ac91-f912a40e532a" providerId="ADAL" clId="{37D18A9B-17B7-43DD-B841-8A9CF83C2454}" dt="2023-10-30T22:50:51.947" v="1894" actId="1076"/>
          <ac:picMkLst>
            <pc:docMk/>
            <pc:sldMk cId="4128746820" sldId="343"/>
            <ac:picMk id="3" creationId="{0136C49B-058C-3581-3063-6A088545979E}"/>
          </ac:picMkLst>
        </pc:picChg>
        <pc:cxnChg chg="add mod">
          <ac:chgData name="Jinze Sha" userId="d26155ab-305f-4f8d-ac91-f912a40e532a" providerId="ADAL" clId="{37D18A9B-17B7-43DD-B841-8A9CF83C2454}" dt="2023-10-30T22:58:32.107" v="2081" actId="1076"/>
          <ac:cxnSpMkLst>
            <pc:docMk/>
            <pc:sldMk cId="4128746820" sldId="343"/>
            <ac:cxnSpMk id="9" creationId="{B59F8DA5-EA6F-2531-4220-88DB819EB596}"/>
          </ac:cxnSpMkLst>
        </pc:cxnChg>
        <pc:cxnChg chg="del">
          <ac:chgData name="Jinze Sha" userId="d26155ab-305f-4f8d-ac91-f912a40e532a" providerId="ADAL" clId="{37D18A9B-17B7-43DD-B841-8A9CF83C2454}" dt="2023-10-30T22:50:49.599" v="1893" actId="478"/>
          <ac:cxnSpMkLst>
            <pc:docMk/>
            <pc:sldMk cId="4128746820" sldId="343"/>
            <ac:cxnSpMk id="11" creationId="{B3260177-AB5B-F1A5-866C-202D38AE7B2B}"/>
          </ac:cxnSpMkLst>
        </pc:cxnChg>
        <pc:cxnChg chg="add mod">
          <ac:chgData name="Jinze Sha" userId="d26155ab-305f-4f8d-ac91-f912a40e532a" providerId="ADAL" clId="{37D18A9B-17B7-43DD-B841-8A9CF83C2454}" dt="2023-10-30T22:56:18.672" v="1999" actId="1036"/>
          <ac:cxnSpMkLst>
            <pc:docMk/>
            <pc:sldMk cId="4128746820" sldId="343"/>
            <ac:cxnSpMk id="26" creationId="{3D53AADA-010B-E56A-3713-84E94F74EEDE}"/>
          </ac:cxnSpMkLst>
        </pc:cxnChg>
        <pc:cxnChg chg="add mod">
          <ac:chgData name="Jinze Sha" userId="d26155ab-305f-4f8d-ac91-f912a40e532a" providerId="ADAL" clId="{37D18A9B-17B7-43DD-B841-8A9CF83C2454}" dt="2023-10-30T22:56:18.672" v="1999" actId="1036"/>
          <ac:cxnSpMkLst>
            <pc:docMk/>
            <pc:sldMk cId="4128746820" sldId="343"/>
            <ac:cxnSpMk id="29" creationId="{8439F421-64CD-2D52-A82E-DF9C9A3D46A3}"/>
          </ac:cxnSpMkLst>
        </pc:cxnChg>
        <pc:cxnChg chg="add mod">
          <ac:chgData name="Jinze Sha" userId="d26155ab-305f-4f8d-ac91-f912a40e532a" providerId="ADAL" clId="{37D18A9B-17B7-43DD-B841-8A9CF83C2454}" dt="2023-10-30T22:56:32.820" v="2009" actId="1038"/>
          <ac:cxnSpMkLst>
            <pc:docMk/>
            <pc:sldMk cId="4128746820" sldId="343"/>
            <ac:cxnSpMk id="33" creationId="{FF25F540-97ED-3CDB-F97A-6EB332EFDB12}"/>
          </ac:cxnSpMkLst>
        </pc:cxnChg>
        <pc:cxnChg chg="add mod">
          <ac:chgData name="Jinze Sha" userId="d26155ab-305f-4f8d-ac91-f912a40e532a" providerId="ADAL" clId="{37D18A9B-17B7-43DD-B841-8A9CF83C2454}" dt="2023-10-30T22:56:41.980" v="2014" actId="14100"/>
          <ac:cxnSpMkLst>
            <pc:docMk/>
            <pc:sldMk cId="4128746820" sldId="343"/>
            <ac:cxnSpMk id="35" creationId="{45AB1AC7-DB46-BD5D-B1EE-75419F0F6312}"/>
          </ac:cxnSpMkLst>
        </pc:cxnChg>
        <pc:cxnChg chg="add">
          <ac:chgData name="Jinze Sha" userId="d26155ab-305f-4f8d-ac91-f912a40e532a" providerId="ADAL" clId="{37D18A9B-17B7-43DD-B841-8A9CF83C2454}" dt="2023-10-30T22:59:28.646" v="2140" actId="11529"/>
          <ac:cxnSpMkLst>
            <pc:docMk/>
            <pc:sldMk cId="4128746820" sldId="343"/>
            <ac:cxnSpMk id="40" creationId="{359CEC4B-CAE6-20B7-1C94-38EA96F09AA3}"/>
          </ac:cxnSpMkLst>
        </pc:cxnChg>
      </pc:sldChg>
      <pc:sldChg chg="addSp delSp modSp add mod modTransition modAnim">
        <pc:chgData name="Jinze Sha" userId="d26155ab-305f-4f8d-ac91-f912a40e532a" providerId="ADAL" clId="{37D18A9B-17B7-43DD-B841-8A9CF83C2454}" dt="2023-10-31T03:07:26.082" v="9473"/>
        <pc:sldMkLst>
          <pc:docMk/>
          <pc:sldMk cId="112495780" sldId="344"/>
        </pc:sldMkLst>
        <pc:spChg chg="add mod">
          <ac:chgData name="Jinze Sha" userId="d26155ab-305f-4f8d-ac91-f912a40e532a" providerId="ADAL" clId="{37D18A9B-17B7-43DD-B841-8A9CF83C2454}" dt="2023-10-30T23:19:47.032" v="2580" actId="1076"/>
          <ac:spMkLst>
            <pc:docMk/>
            <pc:sldMk cId="112495780" sldId="344"/>
            <ac:spMk id="10" creationId="{442A3128-00E8-9DED-0FF5-08B38B3C842A}"/>
          </ac:spMkLst>
        </pc:spChg>
        <pc:spChg chg="add mod">
          <ac:chgData name="Jinze Sha" userId="d26155ab-305f-4f8d-ac91-f912a40e532a" providerId="ADAL" clId="{37D18A9B-17B7-43DD-B841-8A9CF83C2454}" dt="2023-10-30T23:19:47.032" v="2580" actId="1076"/>
          <ac:spMkLst>
            <pc:docMk/>
            <pc:sldMk cId="112495780" sldId="344"/>
            <ac:spMk id="11" creationId="{F49FBC87-7DF7-803A-6FBB-F3FFA8864CCA}"/>
          </ac:spMkLst>
        </pc:spChg>
        <pc:spChg chg="mod">
          <ac:chgData name="Jinze Sha" userId="d26155ab-305f-4f8d-ac91-f912a40e532a" providerId="ADAL" clId="{37D18A9B-17B7-43DD-B841-8A9CF83C2454}" dt="2023-10-30T23:19:47.032" v="2580" actId="1076"/>
          <ac:spMkLst>
            <pc:docMk/>
            <pc:sldMk cId="112495780" sldId="344"/>
            <ac:spMk id="12" creationId="{3932A2F9-3D66-8A09-9FFC-D901675C44BF}"/>
          </ac:spMkLst>
        </pc:spChg>
        <pc:spChg chg="add del mod">
          <ac:chgData name="Jinze Sha" userId="d26155ab-305f-4f8d-ac91-f912a40e532a" providerId="ADAL" clId="{37D18A9B-17B7-43DD-B841-8A9CF83C2454}" dt="2023-10-30T23:07:59.122" v="2352"/>
          <ac:spMkLst>
            <pc:docMk/>
            <pc:sldMk cId="112495780" sldId="344"/>
            <ac:spMk id="14" creationId="{A963AE99-CD74-83AF-D6CF-356E689DA0D8}"/>
          </ac:spMkLst>
        </pc:spChg>
        <pc:spChg chg="add del mod">
          <ac:chgData name="Jinze Sha" userId="d26155ab-305f-4f8d-ac91-f912a40e532a" providerId="ADAL" clId="{37D18A9B-17B7-43DD-B841-8A9CF83C2454}" dt="2023-10-30T23:08:44.189" v="2363" actId="21"/>
          <ac:spMkLst>
            <pc:docMk/>
            <pc:sldMk cId="112495780" sldId="344"/>
            <ac:spMk id="15" creationId="{2BA4D5D5-B8BB-460C-19A9-5613EF1F3DCC}"/>
          </ac:spMkLst>
        </pc:spChg>
        <pc:spChg chg="mod">
          <ac:chgData name="Jinze Sha" userId="d26155ab-305f-4f8d-ac91-f912a40e532a" providerId="ADAL" clId="{37D18A9B-17B7-43DD-B841-8A9CF83C2454}" dt="2023-10-30T23:23:40.612" v="2633" actId="20577"/>
          <ac:spMkLst>
            <pc:docMk/>
            <pc:sldMk cId="112495780" sldId="344"/>
            <ac:spMk id="16" creationId="{A1B8F5AB-C986-9FD6-5115-9D8694A82FBD}"/>
          </ac:spMkLst>
        </pc:spChg>
        <pc:spChg chg="add mod">
          <ac:chgData name="Jinze Sha" userId="d26155ab-305f-4f8d-ac91-f912a40e532a" providerId="ADAL" clId="{37D18A9B-17B7-43DD-B841-8A9CF83C2454}" dt="2023-10-30T23:19:47.032" v="2580" actId="1076"/>
          <ac:spMkLst>
            <pc:docMk/>
            <pc:sldMk cId="112495780" sldId="344"/>
            <ac:spMk id="18" creationId="{CE29F2AE-678B-2BE4-A01E-E651BCA50B9D}"/>
          </ac:spMkLst>
        </pc:spChg>
        <pc:spChg chg="mod">
          <ac:chgData name="Jinze Sha" userId="d26155ab-305f-4f8d-ac91-f912a40e532a" providerId="ADAL" clId="{37D18A9B-17B7-43DD-B841-8A9CF83C2454}" dt="2023-10-30T23:19:47.032" v="2580" actId="1076"/>
          <ac:spMkLst>
            <pc:docMk/>
            <pc:sldMk cId="112495780" sldId="344"/>
            <ac:spMk id="19" creationId="{D66C887E-65D3-36D8-DBFD-5D7A72FA2E86}"/>
          </ac:spMkLst>
        </pc:spChg>
        <pc:spChg chg="mod">
          <ac:chgData name="Jinze Sha" userId="d26155ab-305f-4f8d-ac91-f912a40e532a" providerId="ADAL" clId="{37D18A9B-17B7-43DD-B841-8A9CF83C2454}" dt="2023-10-30T23:19:47.032" v="2580" actId="1076"/>
          <ac:spMkLst>
            <pc:docMk/>
            <pc:sldMk cId="112495780" sldId="344"/>
            <ac:spMk id="20" creationId="{01625763-5081-8BFA-C090-15B1511A02A7}"/>
          </ac:spMkLst>
        </pc:spChg>
        <pc:spChg chg="mod">
          <ac:chgData name="Jinze Sha" userId="d26155ab-305f-4f8d-ac91-f912a40e532a" providerId="ADAL" clId="{37D18A9B-17B7-43DD-B841-8A9CF83C2454}" dt="2023-10-30T23:19:47.032" v="2580" actId="1076"/>
          <ac:spMkLst>
            <pc:docMk/>
            <pc:sldMk cId="112495780" sldId="344"/>
            <ac:spMk id="21" creationId="{5E34DD55-321C-E8E2-00C0-8B70B4BE16B1}"/>
          </ac:spMkLst>
        </pc:spChg>
        <pc:spChg chg="del mod">
          <ac:chgData name="Jinze Sha" userId="d26155ab-305f-4f8d-ac91-f912a40e532a" providerId="ADAL" clId="{37D18A9B-17B7-43DD-B841-8A9CF83C2454}" dt="2023-10-30T23:08:44.189" v="2363" actId="21"/>
          <ac:spMkLst>
            <pc:docMk/>
            <pc:sldMk cId="112495780" sldId="344"/>
            <ac:spMk id="23" creationId="{4FC66553-D9B1-09BD-FD12-6B7EAA1702C6}"/>
          </ac:spMkLst>
        </pc:spChg>
        <pc:spChg chg="mod">
          <ac:chgData name="Jinze Sha" userId="d26155ab-305f-4f8d-ac91-f912a40e532a" providerId="ADAL" clId="{37D18A9B-17B7-43DD-B841-8A9CF83C2454}" dt="2023-10-30T23:19:47.032" v="2580" actId="1076"/>
          <ac:spMkLst>
            <pc:docMk/>
            <pc:sldMk cId="112495780" sldId="344"/>
            <ac:spMk id="24" creationId="{F5298082-DE93-BA90-FCEA-322D23936DF7}"/>
          </ac:spMkLst>
        </pc:spChg>
        <pc:spChg chg="mod">
          <ac:chgData name="Jinze Sha" userId="d26155ab-305f-4f8d-ac91-f912a40e532a" providerId="ADAL" clId="{37D18A9B-17B7-43DD-B841-8A9CF83C2454}" dt="2023-10-30T23:19:47.032" v="2580" actId="1076"/>
          <ac:spMkLst>
            <pc:docMk/>
            <pc:sldMk cId="112495780" sldId="344"/>
            <ac:spMk id="25" creationId="{26CB5DBA-E4B7-864E-16A5-9FEF9B64F275}"/>
          </ac:spMkLst>
        </pc:spChg>
        <pc:spChg chg="mod">
          <ac:chgData name="Jinze Sha" userId="d26155ab-305f-4f8d-ac91-f912a40e532a" providerId="ADAL" clId="{37D18A9B-17B7-43DD-B841-8A9CF83C2454}" dt="2023-10-30T23:06:05.982" v="2333" actId="20577"/>
          <ac:spMkLst>
            <pc:docMk/>
            <pc:sldMk cId="112495780" sldId="344"/>
            <ac:spMk id="27" creationId="{B4AAD62B-BA03-4B1D-B442-1014B8E5BCA0}"/>
          </ac:spMkLst>
        </pc:spChg>
        <pc:spChg chg="add mod">
          <ac:chgData name="Jinze Sha" userId="d26155ab-305f-4f8d-ac91-f912a40e532a" providerId="ADAL" clId="{37D18A9B-17B7-43DD-B841-8A9CF83C2454}" dt="2023-10-30T23:19:47.032" v="2580" actId="1076"/>
          <ac:spMkLst>
            <pc:docMk/>
            <pc:sldMk cId="112495780" sldId="344"/>
            <ac:spMk id="28" creationId="{10E0DD48-66AA-2A98-57F0-9A8C42B68CAF}"/>
          </ac:spMkLst>
        </pc:spChg>
        <pc:spChg chg="add mod">
          <ac:chgData name="Jinze Sha" userId="d26155ab-305f-4f8d-ac91-f912a40e532a" providerId="ADAL" clId="{37D18A9B-17B7-43DD-B841-8A9CF83C2454}" dt="2023-10-30T23:19:47.032" v="2580" actId="1076"/>
          <ac:spMkLst>
            <pc:docMk/>
            <pc:sldMk cId="112495780" sldId="344"/>
            <ac:spMk id="30" creationId="{254AA70D-6B24-1479-17EB-0E1BE6EB0CB7}"/>
          </ac:spMkLst>
        </pc:spChg>
        <pc:spChg chg="add mod">
          <ac:chgData name="Jinze Sha" userId="d26155ab-305f-4f8d-ac91-f912a40e532a" providerId="ADAL" clId="{37D18A9B-17B7-43DD-B841-8A9CF83C2454}" dt="2023-10-30T23:19:47.032" v="2580" actId="1076"/>
          <ac:spMkLst>
            <pc:docMk/>
            <pc:sldMk cId="112495780" sldId="344"/>
            <ac:spMk id="31" creationId="{430C1386-24BF-EC40-9DCC-8772C5EE5DC6}"/>
          </ac:spMkLst>
        </pc:spChg>
        <pc:spChg chg="add mod">
          <ac:chgData name="Jinze Sha" userId="d26155ab-305f-4f8d-ac91-f912a40e532a" providerId="ADAL" clId="{37D18A9B-17B7-43DD-B841-8A9CF83C2454}" dt="2023-10-30T23:19:47.032" v="2580" actId="1076"/>
          <ac:spMkLst>
            <pc:docMk/>
            <pc:sldMk cId="112495780" sldId="344"/>
            <ac:spMk id="32" creationId="{7C81DFEE-AE6F-12E1-79AD-A28922860973}"/>
          </ac:spMkLst>
        </pc:spChg>
        <pc:spChg chg="add mod">
          <ac:chgData name="Jinze Sha" userId="d26155ab-305f-4f8d-ac91-f912a40e532a" providerId="ADAL" clId="{37D18A9B-17B7-43DD-B841-8A9CF83C2454}" dt="2023-10-30T23:19:47.032" v="2580" actId="1076"/>
          <ac:spMkLst>
            <pc:docMk/>
            <pc:sldMk cId="112495780" sldId="344"/>
            <ac:spMk id="34" creationId="{45FF9694-C171-3320-ED4F-F140872A3835}"/>
          </ac:spMkLst>
        </pc:spChg>
        <pc:spChg chg="add mod">
          <ac:chgData name="Jinze Sha" userId="d26155ab-305f-4f8d-ac91-f912a40e532a" providerId="ADAL" clId="{37D18A9B-17B7-43DD-B841-8A9CF83C2454}" dt="2023-10-30T23:19:47.032" v="2580" actId="1076"/>
          <ac:spMkLst>
            <pc:docMk/>
            <pc:sldMk cId="112495780" sldId="344"/>
            <ac:spMk id="55" creationId="{984FC1B9-71D6-AEB3-B3CB-7F880329DE4C}"/>
          </ac:spMkLst>
        </pc:spChg>
        <pc:spChg chg="add mod">
          <ac:chgData name="Jinze Sha" userId="d26155ab-305f-4f8d-ac91-f912a40e532a" providerId="ADAL" clId="{37D18A9B-17B7-43DD-B841-8A9CF83C2454}" dt="2023-10-30T23:19:47.032" v="2580" actId="1076"/>
          <ac:spMkLst>
            <pc:docMk/>
            <pc:sldMk cId="112495780" sldId="344"/>
            <ac:spMk id="56" creationId="{2F891E5B-4FBE-7A63-AEC3-6F86CCF76C6C}"/>
          </ac:spMkLst>
        </pc:spChg>
        <pc:spChg chg="add mod">
          <ac:chgData name="Jinze Sha" userId="d26155ab-305f-4f8d-ac91-f912a40e532a" providerId="ADAL" clId="{37D18A9B-17B7-43DD-B841-8A9CF83C2454}" dt="2023-10-30T23:19:47.032" v="2580" actId="1076"/>
          <ac:spMkLst>
            <pc:docMk/>
            <pc:sldMk cId="112495780" sldId="344"/>
            <ac:spMk id="62" creationId="{F0BE2A6A-915D-A947-6677-06AA63D71155}"/>
          </ac:spMkLst>
        </pc:spChg>
        <pc:spChg chg="add mod">
          <ac:chgData name="Jinze Sha" userId="d26155ab-305f-4f8d-ac91-f912a40e532a" providerId="ADAL" clId="{37D18A9B-17B7-43DD-B841-8A9CF83C2454}" dt="2023-10-30T23:19:47.032" v="2580" actId="1076"/>
          <ac:spMkLst>
            <pc:docMk/>
            <pc:sldMk cId="112495780" sldId="344"/>
            <ac:spMk id="67" creationId="{275E7B0B-9601-2629-FF08-07940D12529F}"/>
          </ac:spMkLst>
        </pc:spChg>
        <pc:spChg chg="add mod">
          <ac:chgData name="Jinze Sha" userId="d26155ab-305f-4f8d-ac91-f912a40e532a" providerId="ADAL" clId="{37D18A9B-17B7-43DD-B841-8A9CF83C2454}" dt="2023-10-30T23:19:47.032" v="2580" actId="1076"/>
          <ac:spMkLst>
            <pc:docMk/>
            <pc:sldMk cId="112495780" sldId="344"/>
            <ac:spMk id="75" creationId="{2DCBD735-0D20-B8F8-A08C-21DE571F68C5}"/>
          </ac:spMkLst>
        </pc:spChg>
        <pc:spChg chg="add mod">
          <ac:chgData name="Jinze Sha" userId="d26155ab-305f-4f8d-ac91-f912a40e532a" providerId="ADAL" clId="{37D18A9B-17B7-43DD-B841-8A9CF83C2454}" dt="2023-10-30T23:19:47.032" v="2580" actId="1076"/>
          <ac:spMkLst>
            <pc:docMk/>
            <pc:sldMk cId="112495780" sldId="344"/>
            <ac:spMk id="84" creationId="{E9E0C515-D181-9EB4-5302-50B2D069C235}"/>
          </ac:spMkLst>
        </pc:spChg>
        <pc:spChg chg="add mod">
          <ac:chgData name="Jinze Sha" userId="d26155ab-305f-4f8d-ac91-f912a40e532a" providerId="ADAL" clId="{37D18A9B-17B7-43DD-B841-8A9CF83C2454}" dt="2023-10-30T23:19:47.032" v="2580" actId="1076"/>
          <ac:spMkLst>
            <pc:docMk/>
            <pc:sldMk cId="112495780" sldId="344"/>
            <ac:spMk id="92" creationId="{E3CDA45D-4B26-FE9C-B639-F0677A49F0EA}"/>
          </ac:spMkLst>
        </pc:spChg>
        <pc:spChg chg="add mod">
          <ac:chgData name="Jinze Sha" userId="d26155ab-305f-4f8d-ac91-f912a40e532a" providerId="ADAL" clId="{37D18A9B-17B7-43DD-B841-8A9CF83C2454}" dt="2023-10-30T23:19:47.032" v="2580" actId="1076"/>
          <ac:spMkLst>
            <pc:docMk/>
            <pc:sldMk cId="112495780" sldId="344"/>
            <ac:spMk id="93" creationId="{3E1A8C53-5A9E-97E1-4976-5FC5586918A6}"/>
          </ac:spMkLst>
        </pc:spChg>
        <pc:graphicFrameChg chg="mod modGraphic">
          <ac:chgData name="Jinze Sha" userId="d26155ab-305f-4f8d-ac91-f912a40e532a" providerId="ADAL" clId="{37D18A9B-17B7-43DD-B841-8A9CF83C2454}" dt="2023-10-30T23:26:19.744" v="2689"/>
          <ac:graphicFrameMkLst>
            <pc:docMk/>
            <pc:sldMk cId="112495780" sldId="344"/>
            <ac:graphicFrameMk id="8" creationId="{6CAACDFB-815F-FF5F-094F-48C5484F4DE4}"/>
          </ac:graphicFrameMkLst>
        </pc:graphicFrameChg>
        <pc:picChg chg="del">
          <ac:chgData name="Jinze Sha" userId="d26155ab-305f-4f8d-ac91-f912a40e532a" providerId="ADAL" clId="{37D18A9B-17B7-43DD-B841-8A9CF83C2454}" dt="2023-10-30T23:01:48.378" v="2224" actId="478"/>
          <ac:picMkLst>
            <pc:docMk/>
            <pc:sldMk cId="112495780" sldId="344"/>
            <ac:picMk id="3" creationId="{0136C49B-058C-3581-3063-6A088545979E}"/>
          </ac:picMkLst>
        </pc:picChg>
        <pc:cxnChg chg="mod">
          <ac:chgData name="Jinze Sha" userId="d26155ab-305f-4f8d-ac91-f912a40e532a" providerId="ADAL" clId="{37D18A9B-17B7-43DD-B841-8A9CF83C2454}" dt="2023-10-30T23:19:47.032" v="2580" actId="1076"/>
          <ac:cxnSpMkLst>
            <pc:docMk/>
            <pc:sldMk cId="112495780" sldId="344"/>
            <ac:cxnSpMk id="9" creationId="{B59F8DA5-EA6F-2531-4220-88DB819EB596}"/>
          </ac:cxnSpMkLst>
        </pc:cxnChg>
        <pc:cxnChg chg="del">
          <ac:chgData name="Jinze Sha" userId="d26155ab-305f-4f8d-ac91-f912a40e532a" providerId="ADAL" clId="{37D18A9B-17B7-43DD-B841-8A9CF83C2454}" dt="2023-10-30T23:01:51.143" v="2228" actId="478"/>
          <ac:cxnSpMkLst>
            <pc:docMk/>
            <pc:sldMk cId="112495780" sldId="344"/>
            <ac:cxnSpMk id="26" creationId="{3D53AADA-010B-E56A-3713-84E94F74EEDE}"/>
          </ac:cxnSpMkLst>
        </pc:cxnChg>
        <pc:cxnChg chg="del">
          <ac:chgData name="Jinze Sha" userId="d26155ab-305f-4f8d-ac91-f912a40e532a" providerId="ADAL" clId="{37D18A9B-17B7-43DD-B841-8A9CF83C2454}" dt="2023-10-30T23:01:50.383" v="2227" actId="478"/>
          <ac:cxnSpMkLst>
            <pc:docMk/>
            <pc:sldMk cId="112495780" sldId="344"/>
            <ac:cxnSpMk id="29" creationId="{8439F421-64CD-2D52-A82E-DF9C9A3D46A3}"/>
          </ac:cxnSpMkLst>
        </pc:cxnChg>
        <pc:cxnChg chg="del">
          <ac:chgData name="Jinze Sha" userId="d26155ab-305f-4f8d-ac91-f912a40e532a" providerId="ADAL" clId="{37D18A9B-17B7-43DD-B841-8A9CF83C2454}" dt="2023-10-30T23:01:49.551" v="2226" actId="478"/>
          <ac:cxnSpMkLst>
            <pc:docMk/>
            <pc:sldMk cId="112495780" sldId="344"/>
            <ac:cxnSpMk id="33" creationId="{FF25F540-97ED-3CDB-F97A-6EB332EFDB12}"/>
          </ac:cxnSpMkLst>
        </pc:cxnChg>
        <pc:cxnChg chg="del">
          <ac:chgData name="Jinze Sha" userId="d26155ab-305f-4f8d-ac91-f912a40e532a" providerId="ADAL" clId="{37D18A9B-17B7-43DD-B841-8A9CF83C2454}" dt="2023-10-30T23:01:49.137" v="2225" actId="478"/>
          <ac:cxnSpMkLst>
            <pc:docMk/>
            <pc:sldMk cId="112495780" sldId="344"/>
            <ac:cxnSpMk id="35" creationId="{45AB1AC7-DB46-BD5D-B1EE-75419F0F6312}"/>
          </ac:cxnSpMkLst>
        </pc:cxnChg>
        <pc:cxnChg chg="add mod">
          <ac:chgData name="Jinze Sha" userId="d26155ab-305f-4f8d-ac91-f912a40e532a" providerId="ADAL" clId="{37D18A9B-17B7-43DD-B841-8A9CF83C2454}" dt="2023-10-30T23:19:47.032" v="2580" actId="1076"/>
          <ac:cxnSpMkLst>
            <pc:docMk/>
            <pc:sldMk cId="112495780" sldId="344"/>
            <ac:cxnSpMk id="37" creationId="{64CCA045-AA0B-489E-4AFE-F6ACC7BC046C}"/>
          </ac:cxnSpMkLst>
        </pc:cxnChg>
        <pc:cxnChg chg="add mod">
          <ac:chgData name="Jinze Sha" userId="d26155ab-305f-4f8d-ac91-f912a40e532a" providerId="ADAL" clId="{37D18A9B-17B7-43DD-B841-8A9CF83C2454}" dt="2023-10-30T23:19:47.032" v="2580" actId="1076"/>
          <ac:cxnSpMkLst>
            <pc:docMk/>
            <pc:sldMk cId="112495780" sldId="344"/>
            <ac:cxnSpMk id="39" creationId="{0F7FF7A8-5E81-EEC2-1944-5FD69195D253}"/>
          </ac:cxnSpMkLst>
        </pc:cxnChg>
        <pc:cxnChg chg="add mod">
          <ac:chgData name="Jinze Sha" userId="d26155ab-305f-4f8d-ac91-f912a40e532a" providerId="ADAL" clId="{37D18A9B-17B7-43DD-B841-8A9CF83C2454}" dt="2023-10-30T23:19:47.032" v="2580" actId="1076"/>
          <ac:cxnSpMkLst>
            <pc:docMk/>
            <pc:sldMk cId="112495780" sldId="344"/>
            <ac:cxnSpMk id="42" creationId="{84523680-398D-ED18-C358-E620EF354DE2}"/>
          </ac:cxnSpMkLst>
        </pc:cxnChg>
        <pc:cxnChg chg="add mod">
          <ac:chgData name="Jinze Sha" userId="d26155ab-305f-4f8d-ac91-f912a40e532a" providerId="ADAL" clId="{37D18A9B-17B7-43DD-B841-8A9CF83C2454}" dt="2023-10-30T23:19:47.032" v="2580" actId="1076"/>
          <ac:cxnSpMkLst>
            <pc:docMk/>
            <pc:sldMk cId="112495780" sldId="344"/>
            <ac:cxnSpMk id="43" creationId="{3610B36B-21AC-D80E-C70F-359B48C305E3}"/>
          </ac:cxnSpMkLst>
        </pc:cxnChg>
        <pc:cxnChg chg="add mod">
          <ac:chgData name="Jinze Sha" userId="d26155ab-305f-4f8d-ac91-f912a40e532a" providerId="ADAL" clId="{37D18A9B-17B7-43DD-B841-8A9CF83C2454}" dt="2023-10-30T23:19:47.032" v="2580" actId="1076"/>
          <ac:cxnSpMkLst>
            <pc:docMk/>
            <pc:sldMk cId="112495780" sldId="344"/>
            <ac:cxnSpMk id="44" creationId="{9F6FC0E2-8092-A910-FEB8-7C88B0AD85E8}"/>
          </ac:cxnSpMkLst>
        </pc:cxnChg>
        <pc:cxnChg chg="add mod">
          <ac:chgData name="Jinze Sha" userId="d26155ab-305f-4f8d-ac91-f912a40e532a" providerId="ADAL" clId="{37D18A9B-17B7-43DD-B841-8A9CF83C2454}" dt="2023-10-30T23:19:47.032" v="2580" actId="1076"/>
          <ac:cxnSpMkLst>
            <pc:docMk/>
            <pc:sldMk cId="112495780" sldId="344"/>
            <ac:cxnSpMk id="45" creationId="{0F5BB420-7CE7-379A-113C-801E599E81E0}"/>
          </ac:cxnSpMkLst>
        </pc:cxnChg>
        <pc:cxnChg chg="add del mod">
          <ac:chgData name="Jinze Sha" userId="d26155ab-305f-4f8d-ac91-f912a40e532a" providerId="ADAL" clId="{37D18A9B-17B7-43DD-B841-8A9CF83C2454}" dt="2023-10-30T23:10:04.101" v="2381"/>
          <ac:cxnSpMkLst>
            <pc:docMk/>
            <pc:sldMk cId="112495780" sldId="344"/>
            <ac:cxnSpMk id="46" creationId="{68A41C18-FF7C-B50B-15C8-E40D4F8DDFFD}"/>
          </ac:cxnSpMkLst>
        </pc:cxnChg>
        <pc:cxnChg chg="add del mod">
          <ac:chgData name="Jinze Sha" userId="d26155ab-305f-4f8d-ac91-f912a40e532a" providerId="ADAL" clId="{37D18A9B-17B7-43DD-B841-8A9CF83C2454}" dt="2023-10-30T23:10:04.101" v="2381"/>
          <ac:cxnSpMkLst>
            <pc:docMk/>
            <pc:sldMk cId="112495780" sldId="344"/>
            <ac:cxnSpMk id="47" creationId="{6D60FDA6-1CD6-B27A-987C-D67AAB36A043}"/>
          </ac:cxnSpMkLst>
        </pc:cxnChg>
        <pc:cxnChg chg="add del mod">
          <ac:chgData name="Jinze Sha" userId="d26155ab-305f-4f8d-ac91-f912a40e532a" providerId="ADAL" clId="{37D18A9B-17B7-43DD-B841-8A9CF83C2454}" dt="2023-10-30T23:10:04.101" v="2381"/>
          <ac:cxnSpMkLst>
            <pc:docMk/>
            <pc:sldMk cId="112495780" sldId="344"/>
            <ac:cxnSpMk id="48" creationId="{8EE85F6D-54BB-D1E5-1F8C-5C8BA71D93C8}"/>
          </ac:cxnSpMkLst>
        </pc:cxnChg>
        <pc:cxnChg chg="add del mod">
          <ac:chgData name="Jinze Sha" userId="d26155ab-305f-4f8d-ac91-f912a40e532a" providerId="ADAL" clId="{37D18A9B-17B7-43DD-B841-8A9CF83C2454}" dt="2023-10-30T23:10:03.912" v="2380"/>
          <ac:cxnSpMkLst>
            <pc:docMk/>
            <pc:sldMk cId="112495780" sldId="344"/>
            <ac:cxnSpMk id="49" creationId="{397AA6CE-4AAF-DA6E-5CB9-36DB161B2346}"/>
          </ac:cxnSpMkLst>
        </pc:cxnChg>
        <pc:cxnChg chg="add del mod">
          <ac:chgData name="Jinze Sha" userId="d26155ab-305f-4f8d-ac91-f912a40e532a" providerId="ADAL" clId="{37D18A9B-17B7-43DD-B841-8A9CF83C2454}" dt="2023-10-30T23:10:03.912" v="2380"/>
          <ac:cxnSpMkLst>
            <pc:docMk/>
            <pc:sldMk cId="112495780" sldId="344"/>
            <ac:cxnSpMk id="50" creationId="{2084272F-35F8-249A-152D-9E5B77B99370}"/>
          </ac:cxnSpMkLst>
        </pc:cxnChg>
        <pc:cxnChg chg="add del mod">
          <ac:chgData name="Jinze Sha" userId="d26155ab-305f-4f8d-ac91-f912a40e532a" providerId="ADAL" clId="{37D18A9B-17B7-43DD-B841-8A9CF83C2454}" dt="2023-10-30T23:10:03.912" v="2380"/>
          <ac:cxnSpMkLst>
            <pc:docMk/>
            <pc:sldMk cId="112495780" sldId="344"/>
            <ac:cxnSpMk id="51" creationId="{F2C7646A-8EA9-518F-8C96-CDBEF44C42E2}"/>
          </ac:cxnSpMkLst>
        </pc:cxnChg>
        <pc:cxnChg chg="add mod">
          <ac:chgData name="Jinze Sha" userId="d26155ab-305f-4f8d-ac91-f912a40e532a" providerId="ADAL" clId="{37D18A9B-17B7-43DD-B841-8A9CF83C2454}" dt="2023-10-30T23:19:47.032" v="2580" actId="1076"/>
          <ac:cxnSpMkLst>
            <pc:docMk/>
            <pc:sldMk cId="112495780" sldId="344"/>
            <ac:cxnSpMk id="52" creationId="{D8E09822-C9D5-FBDB-43E9-424D2571A378}"/>
          </ac:cxnSpMkLst>
        </pc:cxnChg>
        <pc:cxnChg chg="add mod">
          <ac:chgData name="Jinze Sha" userId="d26155ab-305f-4f8d-ac91-f912a40e532a" providerId="ADAL" clId="{37D18A9B-17B7-43DD-B841-8A9CF83C2454}" dt="2023-10-30T23:19:47.032" v="2580" actId="1076"/>
          <ac:cxnSpMkLst>
            <pc:docMk/>
            <pc:sldMk cId="112495780" sldId="344"/>
            <ac:cxnSpMk id="53" creationId="{50EA2829-7078-038F-8679-2086366AA491}"/>
          </ac:cxnSpMkLst>
        </pc:cxnChg>
        <pc:cxnChg chg="add del mod">
          <ac:chgData name="Jinze Sha" userId="d26155ab-305f-4f8d-ac91-f912a40e532a" providerId="ADAL" clId="{37D18A9B-17B7-43DD-B841-8A9CF83C2454}" dt="2023-10-30T23:10:15.347" v="2387"/>
          <ac:cxnSpMkLst>
            <pc:docMk/>
            <pc:sldMk cId="112495780" sldId="344"/>
            <ac:cxnSpMk id="54" creationId="{A74A71F8-A216-0287-C7F4-64BF9C2AAE57}"/>
          </ac:cxnSpMkLst>
        </pc:cxnChg>
        <pc:cxnChg chg="add mod">
          <ac:chgData name="Jinze Sha" userId="d26155ab-305f-4f8d-ac91-f912a40e532a" providerId="ADAL" clId="{37D18A9B-17B7-43DD-B841-8A9CF83C2454}" dt="2023-10-30T23:19:47.032" v="2580" actId="1076"/>
          <ac:cxnSpMkLst>
            <pc:docMk/>
            <pc:sldMk cId="112495780" sldId="344"/>
            <ac:cxnSpMk id="57" creationId="{09CE3E48-8E60-058E-DC11-0F1D41A56BD8}"/>
          </ac:cxnSpMkLst>
        </pc:cxnChg>
        <pc:cxnChg chg="add mod">
          <ac:chgData name="Jinze Sha" userId="d26155ab-305f-4f8d-ac91-f912a40e532a" providerId="ADAL" clId="{37D18A9B-17B7-43DD-B841-8A9CF83C2454}" dt="2023-10-30T23:19:47.032" v="2580" actId="1076"/>
          <ac:cxnSpMkLst>
            <pc:docMk/>
            <pc:sldMk cId="112495780" sldId="344"/>
            <ac:cxnSpMk id="59" creationId="{E9A78591-B420-B51C-98E4-6D8D9CDE2208}"/>
          </ac:cxnSpMkLst>
        </pc:cxnChg>
        <pc:cxnChg chg="add mod">
          <ac:chgData name="Jinze Sha" userId="d26155ab-305f-4f8d-ac91-f912a40e532a" providerId="ADAL" clId="{37D18A9B-17B7-43DD-B841-8A9CF83C2454}" dt="2023-10-30T23:19:47.032" v="2580" actId="1076"/>
          <ac:cxnSpMkLst>
            <pc:docMk/>
            <pc:sldMk cId="112495780" sldId="344"/>
            <ac:cxnSpMk id="61" creationId="{843B25FE-8616-DD7C-379D-653C1A3BF6AB}"/>
          </ac:cxnSpMkLst>
        </pc:cxnChg>
        <pc:cxnChg chg="add mod">
          <ac:chgData name="Jinze Sha" userId="d26155ab-305f-4f8d-ac91-f912a40e532a" providerId="ADAL" clId="{37D18A9B-17B7-43DD-B841-8A9CF83C2454}" dt="2023-10-30T23:19:47.032" v="2580" actId="1076"/>
          <ac:cxnSpMkLst>
            <pc:docMk/>
            <pc:sldMk cId="112495780" sldId="344"/>
            <ac:cxnSpMk id="63" creationId="{3290FEDE-5CD1-4939-626F-AEBC6A5D2C82}"/>
          </ac:cxnSpMkLst>
        </pc:cxnChg>
        <pc:cxnChg chg="add mod">
          <ac:chgData name="Jinze Sha" userId="d26155ab-305f-4f8d-ac91-f912a40e532a" providerId="ADAL" clId="{37D18A9B-17B7-43DD-B841-8A9CF83C2454}" dt="2023-10-30T23:19:47.032" v="2580" actId="1076"/>
          <ac:cxnSpMkLst>
            <pc:docMk/>
            <pc:sldMk cId="112495780" sldId="344"/>
            <ac:cxnSpMk id="64" creationId="{1AC970D8-AE8E-8718-6B5C-C8B4AE8A8C70}"/>
          </ac:cxnSpMkLst>
        </pc:cxnChg>
        <pc:cxnChg chg="add mod">
          <ac:chgData name="Jinze Sha" userId="d26155ab-305f-4f8d-ac91-f912a40e532a" providerId="ADAL" clId="{37D18A9B-17B7-43DD-B841-8A9CF83C2454}" dt="2023-10-30T23:19:47.032" v="2580" actId="1076"/>
          <ac:cxnSpMkLst>
            <pc:docMk/>
            <pc:sldMk cId="112495780" sldId="344"/>
            <ac:cxnSpMk id="66" creationId="{703554CB-47A3-19BD-A2B9-52D85A5DB5CB}"/>
          </ac:cxnSpMkLst>
        </pc:cxnChg>
        <pc:cxnChg chg="add mod">
          <ac:chgData name="Jinze Sha" userId="d26155ab-305f-4f8d-ac91-f912a40e532a" providerId="ADAL" clId="{37D18A9B-17B7-43DD-B841-8A9CF83C2454}" dt="2023-10-30T23:19:47.032" v="2580" actId="1076"/>
          <ac:cxnSpMkLst>
            <pc:docMk/>
            <pc:sldMk cId="112495780" sldId="344"/>
            <ac:cxnSpMk id="68" creationId="{69D2CE1E-E677-426B-1BAC-89DF53815485}"/>
          </ac:cxnSpMkLst>
        </pc:cxnChg>
        <pc:cxnChg chg="add mod">
          <ac:chgData name="Jinze Sha" userId="d26155ab-305f-4f8d-ac91-f912a40e532a" providerId="ADAL" clId="{37D18A9B-17B7-43DD-B841-8A9CF83C2454}" dt="2023-10-30T23:19:47.032" v="2580" actId="1076"/>
          <ac:cxnSpMkLst>
            <pc:docMk/>
            <pc:sldMk cId="112495780" sldId="344"/>
            <ac:cxnSpMk id="70" creationId="{C3DA8694-43CB-AA2B-CF30-D1A83EBE0E8C}"/>
          </ac:cxnSpMkLst>
        </pc:cxnChg>
        <pc:cxnChg chg="add mod">
          <ac:chgData name="Jinze Sha" userId="d26155ab-305f-4f8d-ac91-f912a40e532a" providerId="ADAL" clId="{37D18A9B-17B7-43DD-B841-8A9CF83C2454}" dt="2023-10-30T23:19:47.032" v="2580" actId="1076"/>
          <ac:cxnSpMkLst>
            <pc:docMk/>
            <pc:sldMk cId="112495780" sldId="344"/>
            <ac:cxnSpMk id="72" creationId="{3B249C5C-03C2-8777-39BF-43F81D09A8A2}"/>
          </ac:cxnSpMkLst>
        </pc:cxnChg>
        <pc:cxnChg chg="add mod">
          <ac:chgData name="Jinze Sha" userId="d26155ab-305f-4f8d-ac91-f912a40e532a" providerId="ADAL" clId="{37D18A9B-17B7-43DD-B841-8A9CF83C2454}" dt="2023-10-30T23:19:47.032" v="2580" actId="1076"/>
          <ac:cxnSpMkLst>
            <pc:docMk/>
            <pc:sldMk cId="112495780" sldId="344"/>
            <ac:cxnSpMk id="80" creationId="{E5C0D402-C968-B627-726E-4ACEDA94A93F}"/>
          </ac:cxnSpMkLst>
        </pc:cxnChg>
        <pc:cxnChg chg="add del mod">
          <ac:chgData name="Jinze Sha" userId="d26155ab-305f-4f8d-ac91-f912a40e532a" providerId="ADAL" clId="{37D18A9B-17B7-43DD-B841-8A9CF83C2454}" dt="2023-10-30T23:13:04.816" v="2472" actId="478"/>
          <ac:cxnSpMkLst>
            <pc:docMk/>
            <pc:sldMk cId="112495780" sldId="344"/>
            <ac:cxnSpMk id="82" creationId="{8AF92D67-9FAC-114A-4166-6F8988153D66}"/>
          </ac:cxnSpMkLst>
        </pc:cxnChg>
        <pc:cxnChg chg="add mod">
          <ac:chgData name="Jinze Sha" userId="d26155ab-305f-4f8d-ac91-f912a40e532a" providerId="ADAL" clId="{37D18A9B-17B7-43DD-B841-8A9CF83C2454}" dt="2023-10-30T23:19:47.032" v="2580" actId="1076"/>
          <ac:cxnSpMkLst>
            <pc:docMk/>
            <pc:sldMk cId="112495780" sldId="344"/>
            <ac:cxnSpMk id="83" creationId="{498F6FBD-FC61-7152-BC17-94D5AA9BB1AA}"/>
          </ac:cxnSpMkLst>
        </pc:cxnChg>
        <pc:cxnChg chg="add mod">
          <ac:chgData name="Jinze Sha" userId="d26155ab-305f-4f8d-ac91-f912a40e532a" providerId="ADAL" clId="{37D18A9B-17B7-43DD-B841-8A9CF83C2454}" dt="2023-10-30T23:19:47.032" v="2580" actId="1076"/>
          <ac:cxnSpMkLst>
            <pc:docMk/>
            <pc:sldMk cId="112495780" sldId="344"/>
            <ac:cxnSpMk id="86" creationId="{8AE67B86-8237-F1CA-4F32-F983A07B23AD}"/>
          </ac:cxnSpMkLst>
        </pc:cxnChg>
        <pc:cxnChg chg="add mod">
          <ac:chgData name="Jinze Sha" userId="d26155ab-305f-4f8d-ac91-f912a40e532a" providerId="ADAL" clId="{37D18A9B-17B7-43DD-B841-8A9CF83C2454}" dt="2023-10-30T23:19:47.032" v="2580" actId="1076"/>
          <ac:cxnSpMkLst>
            <pc:docMk/>
            <pc:sldMk cId="112495780" sldId="344"/>
            <ac:cxnSpMk id="87" creationId="{3FE93010-1922-4D6C-BD96-5BBDC8F0E0A5}"/>
          </ac:cxnSpMkLst>
        </pc:cxnChg>
      </pc:sldChg>
      <pc:sldChg chg="addSp delSp modSp add mod modTransition modAnim">
        <pc:chgData name="Jinze Sha" userId="d26155ab-305f-4f8d-ac91-f912a40e532a" providerId="ADAL" clId="{37D18A9B-17B7-43DD-B841-8A9CF83C2454}" dt="2023-10-31T03:11:39.314" v="9477"/>
        <pc:sldMkLst>
          <pc:docMk/>
          <pc:sldMk cId="2253864346" sldId="345"/>
        </pc:sldMkLst>
        <pc:spChg chg="del">
          <ac:chgData name="Jinze Sha" userId="d26155ab-305f-4f8d-ac91-f912a40e532a" providerId="ADAL" clId="{37D18A9B-17B7-43DD-B841-8A9CF83C2454}" dt="2023-10-30T23:30:49.294" v="2966" actId="478"/>
          <ac:spMkLst>
            <pc:docMk/>
            <pc:sldMk cId="2253864346" sldId="345"/>
            <ac:spMk id="2" creationId="{192A3EE9-73F6-1E0F-823D-D6221A265997}"/>
          </ac:spMkLst>
        </pc:spChg>
        <pc:spChg chg="add mod">
          <ac:chgData name="Jinze Sha" userId="d26155ab-305f-4f8d-ac91-f912a40e532a" providerId="ADAL" clId="{37D18A9B-17B7-43DD-B841-8A9CF83C2454}" dt="2023-10-30T23:51:16.717" v="4376" actId="1076"/>
          <ac:spMkLst>
            <pc:docMk/>
            <pc:sldMk cId="2253864346" sldId="345"/>
            <ac:spMk id="3" creationId="{86233F51-E179-7A33-6E42-3D524F68559A}"/>
          </ac:spMkLst>
        </pc:spChg>
        <pc:spChg chg="mod">
          <ac:chgData name="Jinze Sha" userId="d26155ab-305f-4f8d-ac91-f912a40e532a" providerId="ADAL" clId="{37D18A9B-17B7-43DD-B841-8A9CF83C2454}" dt="2023-10-30T23:37:02.581" v="3254" actId="20577"/>
          <ac:spMkLst>
            <pc:docMk/>
            <pc:sldMk cId="2253864346" sldId="345"/>
            <ac:spMk id="6" creationId="{B8F04125-00C7-44AB-AA88-23C0C7B768FF}"/>
          </ac:spMkLst>
        </pc:spChg>
        <pc:spChg chg="add mod">
          <ac:chgData name="Jinze Sha" userId="d26155ab-305f-4f8d-ac91-f912a40e532a" providerId="ADAL" clId="{37D18A9B-17B7-43DD-B841-8A9CF83C2454}" dt="2023-10-30T23:51:18.634" v="4377" actId="1076"/>
          <ac:spMkLst>
            <pc:docMk/>
            <pc:sldMk cId="2253864346" sldId="345"/>
            <ac:spMk id="9" creationId="{2995565F-CBB6-E326-79FB-D40C28975C4E}"/>
          </ac:spMkLst>
        </pc:spChg>
        <pc:spChg chg="add mod">
          <ac:chgData name="Jinze Sha" userId="d26155ab-305f-4f8d-ac91-f912a40e532a" providerId="ADAL" clId="{37D18A9B-17B7-43DD-B841-8A9CF83C2454}" dt="2023-10-30T23:51:08.940" v="4372" actId="1076"/>
          <ac:spMkLst>
            <pc:docMk/>
            <pc:sldMk cId="2253864346" sldId="345"/>
            <ac:spMk id="12" creationId="{FC02B675-19EC-699F-CFE4-A3D68891CA67}"/>
          </ac:spMkLst>
        </pc:spChg>
        <pc:spChg chg="del">
          <ac:chgData name="Jinze Sha" userId="d26155ab-305f-4f8d-ac91-f912a40e532a" providerId="ADAL" clId="{37D18A9B-17B7-43DD-B841-8A9CF83C2454}" dt="2023-10-30T23:30:49.999" v="2967" actId="478"/>
          <ac:spMkLst>
            <pc:docMk/>
            <pc:sldMk cId="2253864346" sldId="345"/>
            <ac:spMk id="14" creationId="{C23092C8-1B81-8AB4-0C63-C966E428E7BF}"/>
          </ac:spMkLst>
        </pc:spChg>
        <pc:spChg chg="add mod">
          <ac:chgData name="Jinze Sha" userId="d26155ab-305f-4f8d-ac91-f912a40e532a" providerId="ADAL" clId="{37D18A9B-17B7-43DD-B841-8A9CF83C2454}" dt="2023-10-30T23:51:14.386" v="4375" actId="1076"/>
          <ac:spMkLst>
            <pc:docMk/>
            <pc:sldMk cId="2253864346" sldId="345"/>
            <ac:spMk id="15" creationId="{A570C426-9558-A38F-BBDE-63183E4400BD}"/>
          </ac:spMkLst>
        </pc:spChg>
        <pc:spChg chg="del">
          <ac:chgData name="Jinze Sha" userId="d26155ab-305f-4f8d-ac91-f912a40e532a" providerId="ADAL" clId="{37D18A9B-17B7-43DD-B841-8A9CF83C2454}" dt="2023-10-30T23:30:51.975" v="2969" actId="478"/>
          <ac:spMkLst>
            <pc:docMk/>
            <pc:sldMk cId="2253864346" sldId="345"/>
            <ac:spMk id="16" creationId="{A1B8F5AB-C986-9FD6-5115-9D8694A82FBD}"/>
          </ac:spMkLst>
        </pc:spChg>
        <pc:spChg chg="del">
          <ac:chgData name="Jinze Sha" userId="d26155ab-305f-4f8d-ac91-f912a40e532a" providerId="ADAL" clId="{37D18A9B-17B7-43DD-B841-8A9CF83C2454}" dt="2023-10-31T00:08:20.165" v="4885" actId="478"/>
          <ac:spMkLst>
            <pc:docMk/>
            <pc:sldMk cId="2253864346" sldId="345"/>
            <ac:spMk id="18" creationId="{D8547688-D5B9-88B6-B81B-2C8402BC468E}"/>
          </ac:spMkLst>
        </pc:spChg>
        <pc:spChg chg="add mod">
          <ac:chgData name="Jinze Sha" userId="d26155ab-305f-4f8d-ac91-f912a40e532a" providerId="ADAL" clId="{37D18A9B-17B7-43DD-B841-8A9CF83C2454}" dt="2023-10-30T23:48:40.004" v="4245" actId="1076"/>
          <ac:spMkLst>
            <pc:docMk/>
            <pc:sldMk cId="2253864346" sldId="345"/>
            <ac:spMk id="19" creationId="{38D37117-82FF-15EE-4CB6-9FDA38AE73D9}"/>
          </ac:spMkLst>
        </pc:spChg>
        <pc:spChg chg="add mod">
          <ac:chgData name="Jinze Sha" userId="d26155ab-305f-4f8d-ac91-f912a40e532a" providerId="ADAL" clId="{37D18A9B-17B7-43DD-B841-8A9CF83C2454}" dt="2023-10-30T23:48:41.901" v="4246" actId="1076"/>
          <ac:spMkLst>
            <pc:docMk/>
            <pc:sldMk cId="2253864346" sldId="345"/>
            <ac:spMk id="20" creationId="{88B041A4-1B25-84E8-D7C5-A39467B2EA2B}"/>
          </ac:spMkLst>
        </pc:spChg>
        <pc:spChg chg="add mod">
          <ac:chgData name="Jinze Sha" userId="d26155ab-305f-4f8d-ac91-f912a40e532a" providerId="ADAL" clId="{37D18A9B-17B7-43DD-B841-8A9CF83C2454}" dt="2023-10-30T23:48:45.186" v="4247" actId="1076"/>
          <ac:spMkLst>
            <pc:docMk/>
            <pc:sldMk cId="2253864346" sldId="345"/>
            <ac:spMk id="21" creationId="{83D813AF-371E-6351-4A43-F56B518526A8}"/>
          </ac:spMkLst>
        </pc:spChg>
        <pc:graphicFrameChg chg="del">
          <ac:chgData name="Jinze Sha" userId="d26155ab-305f-4f8d-ac91-f912a40e532a" providerId="ADAL" clId="{37D18A9B-17B7-43DD-B841-8A9CF83C2454}" dt="2023-10-30T23:30:46.995" v="2964" actId="478"/>
          <ac:graphicFrameMkLst>
            <pc:docMk/>
            <pc:sldMk cId="2253864346" sldId="345"/>
            <ac:graphicFrameMk id="8" creationId="{6CAACDFB-815F-FF5F-094F-48C5484F4DE4}"/>
          </ac:graphicFrameMkLst>
        </pc:graphicFrameChg>
        <pc:cxnChg chg="del">
          <ac:chgData name="Jinze Sha" userId="d26155ab-305f-4f8d-ac91-f912a40e532a" providerId="ADAL" clId="{37D18A9B-17B7-43DD-B841-8A9CF83C2454}" dt="2023-10-30T23:30:48.278" v="2965" actId="478"/>
          <ac:cxnSpMkLst>
            <pc:docMk/>
            <pc:sldMk cId="2253864346" sldId="345"/>
            <ac:cxnSpMk id="10" creationId="{7E0AD709-4F20-2B1B-A420-4D3C5121F76D}"/>
          </ac:cxnSpMkLst>
        </pc:cxnChg>
        <pc:cxnChg chg="del">
          <ac:chgData name="Jinze Sha" userId="d26155ab-305f-4f8d-ac91-f912a40e532a" providerId="ADAL" clId="{37D18A9B-17B7-43DD-B841-8A9CF83C2454}" dt="2023-10-30T23:30:50.737" v="2968" actId="478"/>
          <ac:cxnSpMkLst>
            <pc:docMk/>
            <pc:sldMk cId="2253864346" sldId="345"/>
            <ac:cxnSpMk id="11" creationId="{B3260177-AB5B-F1A5-866C-202D38AE7B2B}"/>
          </ac:cxnSpMkLst>
        </pc:cxnChg>
      </pc:sldChg>
      <pc:sldChg chg="addSp delSp modSp add mod ord modTransition delAnim modAnim">
        <pc:chgData name="Jinze Sha" userId="d26155ab-305f-4f8d-ac91-f912a40e532a" providerId="ADAL" clId="{37D18A9B-17B7-43DD-B841-8A9CF83C2454}" dt="2023-10-31T02:51:45.690" v="8582"/>
        <pc:sldMkLst>
          <pc:docMk/>
          <pc:sldMk cId="1076897776" sldId="346"/>
        </pc:sldMkLst>
        <pc:spChg chg="del">
          <ac:chgData name="Jinze Sha" userId="d26155ab-305f-4f8d-ac91-f912a40e532a" providerId="ADAL" clId="{37D18A9B-17B7-43DD-B841-8A9CF83C2454}" dt="2023-10-31T00:06:19.186" v="4868" actId="478"/>
          <ac:spMkLst>
            <pc:docMk/>
            <pc:sldMk cId="1076897776" sldId="346"/>
            <ac:spMk id="3" creationId="{4B108630-9142-B329-32B8-0DBE329FF71A}"/>
          </ac:spMkLst>
        </pc:spChg>
        <pc:spChg chg="del mod">
          <ac:chgData name="Jinze Sha" userId="d26155ab-305f-4f8d-ac91-f912a40e532a" providerId="ADAL" clId="{37D18A9B-17B7-43DD-B841-8A9CF83C2454}" dt="2023-10-31T02:00:31.796" v="6460" actId="478"/>
          <ac:spMkLst>
            <pc:docMk/>
            <pc:sldMk cId="1076897776" sldId="346"/>
            <ac:spMk id="6" creationId="{B8F04125-00C7-44AB-AA88-23C0C7B768FF}"/>
          </ac:spMkLst>
        </pc:spChg>
        <pc:spChg chg="del">
          <ac:chgData name="Jinze Sha" userId="d26155ab-305f-4f8d-ac91-f912a40e532a" providerId="ADAL" clId="{37D18A9B-17B7-43DD-B841-8A9CF83C2454}" dt="2023-10-31T00:06:20.055" v="4869" actId="478"/>
          <ac:spMkLst>
            <pc:docMk/>
            <pc:sldMk cId="1076897776" sldId="346"/>
            <ac:spMk id="8" creationId="{698556A6-E2CA-255A-17FF-B0C875B86066}"/>
          </ac:spMkLst>
        </pc:spChg>
        <pc:spChg chg="del">
          <ac:chgData name="Jinze Sha" userId="d26155ab-305f-4f8d-ac91-f912a40e532a" providerId="ADAL" clId="{37D18A9B-17B7-43DD-B841-8A9CF83C2454}" dt="2023-10-31T00:06:23.736" v="4873" actId="478"/>
          <ac:spMkLst>
            <pc:docMk/>
            <pc:sldMk cId="1076897776" sldId="346"/>
            <ac:spMk id="9" creationId="{6EEE7470-FAD2-B90D-A333-A97B020D7C2E}"/>
          </ac:spMkLst>
        </pc:spChg>
        <pc:spChg chg="del">
          <ac:chgData name="Jinze Sha" userId="d26155ab-305f-4f8d-ac91-f912a40e532a" providerId="ADAL" clId="{37D18A9B-17B7-43DD-B841-8A9CF83C2454}" dt="2023-10-31T00:06:20.906" v="4870" actId="478"/>
          <ac:spMkLst>
            <pc:docMk/>
            <pc:sldMk cId="1076897776" sldId="346"/>
            <ac:spMk id="10" creationId="{F9F71E60-765A-A1BC-8D09-58CFFE6089B8}"/>
          </ac:spMkLst>
        </pc:spChg>
        <pc:spChg chg="del">
          <ac:chgData name="Jinze Sha" userId="d26155ab-305f-4f8d-ac91-f912a40e532a" providerId="ADAL" clId="{37D18A9B-17B7-43DD-B841-8A9CF83C2454}" dt="2023-10-31T00:06:21.572" v="4871" actId="478"/>
          <ac:spMkLst>
            <pc:docMk/>
            <pc:sldMk cId="1076897776" sldId="346"/>
            <ac:spMk id="11" creationId="{336A0761-3EE3-E7E4-5102-8C838BE375CE}"/>
          </ac:spMkLst>
        </pc:spChg>
        <pc:spChg chg="del">
          <ac:chgData name="Jinze Sha" userId="d26155ab-305f-4f8d-ac91-f912a40e532a" providerId="ADAL" clId="{37D18A9B-17B7-43DD-B841-8A9CF83C2454}" dt="2023-10-31T00:06:22.771" v="4872" actId="478"/>
          <ac:spMkLst>
            <pc:docMk/>
            <pc:sldMk cId="1076897776" sldId="346"/>
            <ac:spMk id="12" creationId="{BA7C362A-A7EC-4701-4E27-424D8B0480CD}"/>
          </ac:spMkLst>
        </pc:spChg>
        <pc:spChg chg="add del">
          <ac:chgData name="Jinze Sha" userId="d26155ab-305f-4f8d-ac91-f912a40e532a" providerId="ADAL" clId="{37D18A9B-17B7-43DD-B841-8A9CF83C2454}" dt="2023-10-31T00:08:46.205" v="4888" actId="478"/>
          <ac:spMkLst>
            <pc:docMk/>
            <pc:sldMk cId="1076897776" sldId="346"/>
            <ac:spMk id="13" creationId="{AFC9C4A1-EBE1-4680-095E-FBE3C8184C57}"/>
          </ac:spMkLst>
        </pc:spChg>
        <pc:spChg chg="add del mod">
          <ac:chgData name="Jinze Sha" userId="d26155ab-305f-4f8d-ac91-f912a40e532a" providerId="ADAL" clId="{37D18A9B-17B7-43DD-B841-8A9CF83C2454}" dt="2023-10-31T01:59:18.609" v="6422" actId="478"/>
          <ac:spMkLst>
            <pc:docMk/>
            <pc:sldMk cId="1076897776" sldId="346"/>
            <ac:spMk id="14" creationId="{BF1BCFE5-0C41-794A-9F85-2644B7D51A55}"/>
          </ac:spMkLst>
        </pc:spChg>
        <pc:spChg chg="add mod">
          <ac:chgData name="Jinze Sha" userId="d26155ab-305f-4f8d-ac91-f912a40e532a" providerId="ADAL" clId="{37D18A9B-17B7-43DD-B841-8A9CF83C2454}" dt="2023-10-31T02:00:08.652" v="6457" actId="113"/>
          <ac:spMkLst>
            <pc:docMk/>
            <pc:sldMk cId="1076897776" sldId="346"/>
            <ac:spMk id="18" creationId="{34C1C13C-A410-9407-66DD-543C540772E3}"/>
          </ac:spMkLst>
        </pc:spChg>
        <pc:spChg chg="add mod">
          <ac:chgData name="Jinze Sha" userId="d26155ab-305f-4f8d-ac91-f912a40e532a" providerId="ADAL" clId="{37D18A9B-17B7-43DD-B841-8A9CF83C2454}" dt="2023-10-31T02:00:32.041" v="6461"/>
          <ac:spMkLst>
            <pc:docMk/>
            <pc:sldMk cId="1076897776" sldId="346"/>
            <ac:spMk id="19" creationId="{1C485719-11D4-1CE3-EE92-B38DAC9E58A9}"/>
          </ac:spMkLst>
        </pc:spChg>
        <pc:spChg chg="del">
          <ac:chgData name="Jinze Sha" userId="d26155ab-305f-4f8d-ac91-f912a40e532a" providerId="ADAL" clId="{37D18A9B-17B7-43DD-B841-8A9CF83C2454}" dt="2023-10-31T00:08:32.600" v="4886" actId="478"/>
          <ac:spMkLst>
            <pc:docMk/>
            <pc:sldMk cId="1076897776" sldId="346"/>
            <ac:spMk id="27" creationId="{B4AAD62B-BA03-4B1D-B442-1014B8E5BCA0}"/>
          </ac:spMkLst>
        </pc:spChg>
        <pc:picChg chg="add mod">
          <ac:chgData name="Jinze Sha" userId="d26155ab-305f-4f8d-ac91-f912a40e532a" providerId="ADAL" clId="{37D18A9B-17B7-43DD-B841-8A9CF83C2454}" dt="2023-10-31T02:00:03.401" v="6455" actId="1076"/>
          <ac:picMkLst>
            <pc:docMk/>
            <pc:sldMk cId="1076897776" sldId="346"/>
            <ac:picMk id="15" creationId="{2A09186F-50E5-5A1D-89DB-D23504AA2BE9}"/>
          </ac:picMkLst>
        </pc:picChg>
      </pc:sldChg>
      <pc:sldChg chg="addSp delSp modSp add mod modTransition modAnim">
        <pc:chgData name="Jinze Sha" userId="d26155ab-305f-4f8d-ac91-f912a40e532a" providerId="ADAL" clId="{37D18A9B-17B7-43DD-B841-8A9CF83C2454}" dt="2023-10-31T03:14:08.079" v="9481"/>
        <pc:sldMkLst>
          <pc:docMk/>
          <pc:sldMk cId="3251322562" sldId="347"/>
        </pc:sldMkLst>
        <pc:spChg chg="add mod">
          <ac:chgData name="Jinze Sha" userId="d26155ab-305f-4f8d-ac91-f912a40e532a" providerId="ADAL" clId="{37D18A9B-17B7-43DD-B841-8A9CF83C2454}" dt="2023-10-31T00:21:06.288" v="5612" actId="1076"/>
          <ac:spMkLst>
            <pc:docMk/>
            <pc:sldMk cId="3251322562" sldId="347"/>
            <ac:spMk id="2" creationId="{75BC82BE-37F8-8002-15BA-8A4019732357}"/>
          </ac:spMkLst>
        </pc:spChg>
        <pc:spChg chg="add mod">
          <ac:chgData name="Jinze Sha" userId="d26155ab-305f-4f8d-ac91-f912a40e532a" providerId="ADAL" clId="{37D18A9B-17B7-43DD-B841-8A9CF83C2454}" dt="2023-10-31T00:21:06.288" v="5612" actId="1076"/>
          <ac:spMkLst>
            <pc:docMk/>
            <pc:sldMk cId="3251322562" sldId="347"/>
            <ac:spMk id="3" creationId="{C53BA4DF-9FA3-84DC-1A22-175A63061FA2}"/>
          </ac:spMkLst>
        </pc:spChg>
        <pc:spChg chg="add mod">
          <ac:chgData name="Jinze Sha" userId="d26155ab-305f-4f8d-ac91-f912a40e532a" providerId="ADAL" clId="{37D18A9B-17B7-43DD-B841-8A9CF83C2454}" dt="2023-10-31T00:41:19.484" v="5670" actId="20577"/>
          <ac:spMkLst>
            <pc:docMk/>
            <pc:sldMk cId="3251322562" sldId="347"/>
            <ac:spMk id="8" creationId="{BF5A3550-DE93-0E41-3A0F-14424B84A747}"/>
          </ac:spMkLst>
        </pc:spChg>
        <pc:spChg chg="add mod">
          <ac:chgData name="Jinze Sha" userId="d26155ab-305f-4f8d-ac91-f912a40e532a" providerId="ADAL" clId="{37D18A9B-17B7-43DD-B841-8A9CF83C2454}" dt="2023-10-31T00:21:06.288" v="5612" actId="1076"/>
          <ac:spMkLst>
            <pc:docMk/>
            <pc:sldMk cId="3251322562" sldId="347"/>
            <ac:spMk id="9" creationId="{32F0B69A-A1C4-A8A6-A819-8BE9CD45D67F}"/>
          </ac:spMkLst>
        </pc:spChg>
        <pc:spChg chg="add mod">
          <ac:chgData name="Jinze Sha" userId="d26155ab-305f-4f8d-ac91-f912a40e532a" providerId="ADAL" clId="{37D18A9B-17B7-43DD-B841-8A9CF83C2454}" dt="2023-10-31T00:21:06.288" v="5612" actId="1076"/>
          <ac:spMkLst>
            <pc:docMk/>
            <pc:sldMk cId="3251322562" sldId="347"/>
            <ac:spMk id="10" creationId="{987C4EC8-FE98-938B-9909-DF3E8C769AEA}"/>
          </ac:spMkLst>
        </pc:spChg>
        <pc:spChg chg="add mod">
          <ac:chgData name="Jinze Sha" userId="d26155ab-305f-4f8d-ac91-f912a40e532a" providerId="ADAL" clId="{37D18A9B-17B7-43DD-B841-8A9CF83C2454}" dt="2023-10-31T00:21:06.288" v="5612" actId="1076"/>
          <ac:spMkLst>
            <pc:docMk/>
            <pc:sldMk cId="3251322562" sldId="347"/>
            <ac:spMk id="11" creationId="{154D6247-0705-32A5-DC58-D4C2670E8DFC}"/>
          </ac:spMkLst>
        </pc:spChg>
        <pc:spChg chg="mod">
          <ac:chgData name="Jinze Sha" userId="d26155ab-305f-4f8d-ac91-f912a40e532a" providerId="ADAL" clId="{37D18A9B-17B7-43DD-B841-8A9CF83C2454}" dt="2023-10-31T00:21:08.825" v="5613" actId="1076"/>
          <ac:spMkLst>
            <pc:docMk/>
            <pc:sldMk cId="3251322562" sldId="347"/>
            <ac:spMk id="14" creationId="{BF1BCFE5-0C41-794A-9F85-2644B7D51A55}"/>
          </ac:spMkLst>
        </pc:spChg>
        <pc:spChg chg="add del">
          <ac:chgData name="Jinze Sha" userId="d26155ab-305f-4f8d-ac91-f912a40e532a" providerId="ADAL" clId="{37D18A9B-17B7-43DD-B841-8A9CF83C2454}" dt="2023-10-31T00:16:59.781" v="5457" actId="11529"/>
          <ac:spMkLst>
            <pc:docMk/>
            <pc:sldMk cId="3251322562" sldId="347"/>
            <ac:spMk id="15" creationId="{6C2A58E3-9CB3-58D6-AD3F-121AD6641868}"/>
          </ac:spMkLst>
        </pc:spChg>
        <pc:spChg chg="add mod">
          <ac:chgData name="Jinze Sha" userId="d26155ab-305f-4f8d-ac91-f912a40e532a" providerId="ADAL" clId="{37D18A9B-17B7-43DD-B841-8A9CF83C2454}" dt="2023-10-31T00:21:06.288" v="5612" actId="1076"/>
          <ac:spMkLst>
            <pc:docMk/>
            <pc:sldMk cId="3251322562" sldId="347"/>
            <ac:spMk id="16" creationId="{ACE4CBAC-1742-B113-1DB0-9FB09A42FDC7}"/>
          </ac:spMkLst>
        </pc:spChg>
        <pc:spChg chg="add mod">
          <ac:chgData name="Jinze Sha" userId="d26155ab-305f-4f8d-ac91-f912a40e532a" providerId="ADAL" clId="{37D18A9B-17B7-43DD-B841-8A9CF83C2454}" dt="2023-10-31T00:21:06.288" v="5612" actId="1076"/>
          <ac:spMkLst>
            <pc:docMk/>
            <pc:sldMk cId="3251322562" sldId="347"/>
            <ac:spMk id="18" creationId="{599BFD1D-ACFF-C45C-4BC2-FC4B468840E6}"/>
          </ac:spMkLst>
        </pc:spChg>
        <pc:spChg chg="add mod">
          <ac:chgData name="Jinze Sha" userId="d26155ab-305f-4f8d-ac91-f912a40e532a" providerId="ADAL" clId="{37D18A9B-17B7-43DD-B841-8A9CF83C2454}" dt="2023-10-31T00:21:06.288" v="5612" actId="1076"/>
          <ac:spMkLst>
            <pc:docMk/>
            <pc:sldMk cId="3251322562" sldId="347"/>
            <ac:spMk id="19" creationId="{BC1B679E-0122-842E-9BC5-9B7ADED60F2C}"/>
          </ac:spMkLst>
        </pc:spChg>
        <pc:spChg chg="add mod">
          <ac:chgData name="Jinze Sha" userId="d26155ab-305f-4f8d-ac91-f912a40e532a" providerId="ADAL" clId="{37D18A9B-17B7-43DD-B841-8A9CF83C2454}" dt="2023-10-31T00:21:06.288" v="5612" actId="1076"/>
          <ac:spMkLst>
            <pc:docMk/>
            <pc:sldMk cId="3251322562" sldId="347"/>
            <ac:spMk id="20" creationId="{A7AA572E-1DA5-7F24-5EBE-B49010991364}"/>
          </ac:spMkLst>
        </pc:spChg>
        <pc:spChg chg="add mod">
          <ac:chgData name="Jinze Sha" userId="d26155ab-305f-4f8d-ac91-f912a40e532a" providerId="ADAL" clId="{37D18A9B-17B7-43DD-B841-8A9CF83C2454}" dt="2023-10-31T00:21:06.288" v="5612" actId="1076"/>
          <ac:spMkLst>
            <pc:docMk/>
            <pc:sldMk cId="3251322562" sldId="347"/>
            <ac:spMk id="21" creationId="{108615B3-0EF5-C721-18AE-DAD486872EB5}"/>
          </ac:spMkLst>
        </pc:spChg>
        <pc:spChg chg="add mod">
          <ac:chgData name="Jinze Sha" userId="d26155ab-305f-4f8d-ac91-f912a40e532a" providerId="ADAL" clId="{37D18A9B-17B7-43DD-B841-8A9CF83C2454}" dt="2023-10-31T00:21:06.288" v="5612" actId="1076"/>
          <ac:spMkLst>
            <pc:docMk/>
            <pc:sldMk cId="3251322562" sldId="347"/>
            <ac:spMk id="23" creationId="{2EFDBDC2-0B4D-2483-6C36-354F030ABD0E}"/>
          </ac:spMkLst>
        </pc:spChg>
        <pc:spChg chg="add mod">
          <ac:chgData name="Jinze Sha" userId="d26155ab-305f-4f8d-ac91-f912a40e532a" providerId="ADAL" clId="{37D18A9B-17B7-43DD-B841-8A9CF83C2454}" dt="2023-10-31T00:21:06.288" v="5612" actId="1076"/>
          <ac:spMkLst>
            <pc:docMk/>
            <pc:sldMk cId="3251322562" sldId="347"/>
            <ac:spMk id="24" creationId="{C6B005BE-C6AF-BA92-6DE1-3B577B23BE1C}"/>
          </ac:spMkLst>
        </pc:spChg>
        <pc:spChg chg="add mod">
          <ac:chgData name="Jinze Sha" userId="d26155ab-305f-4f8d-ac91-f912a40e532a" providerId="ADAL" clId="{37D18A9B-17B7-43DD-B841-8A9CF83C2454}" dt="2023-10-31T00:39:24.962" v="5642" actId="1076"/>
          <ac:spMkLst>
            <pc:docMk/>
            <pc:sldMk cId="3251322562" sldId="347"/>
            <ac:spMk id="25" creationId="{03C4E9FD-549E-210B-53E2-A0BE9AC0B46E}"/>
          </ac:spMkLst>
        </pc:spChg>
        <pc:spChg chg="add mod">
          <ac:chgData name="Jinze Sha" userId="d26155ab-305f-4f8d-ac91-f912a40e532a" providerId="ADAL" clId="{37D18A9B-17B7-43DD-B841-8A9CF83C2454}" dt="2023-10-31T00:40:37.839" v="5667" actId="693"/>
          <ac:spMkLst>
            <pc:docMk/>
            <pc:sldMk cId="3251322562" sldId="347"/>
            <ac:spMk id="26" creationId="{8FC5ACFB-F270-3468-2BF0-4A95A731D6B6}"/>
          </ac:spMkLst>
        </pc:spChg>
        <pc:spChg chg="add mod">
          <ac:chgData name="Jinze Sha" userId="d26155ab-305f-4f8d-ac91-f912a40e532a" providerId="ADAL" clId="{37D18A9B-17B7-43DD-B841-8A9CF83C2454}" dt="2023-10-31T00:40:37.839" v="5667" actId="693"/>
          <ac:spMkLst>
            <pc:docMk/>
            <pc:sldMk cId="3251322562" sldId="347"/>
            <ac:spMk id="27" creationId="{BA2E7382-50BD-4A6F-36E6-A3F5279769AE}"/>
          </ac:spMkLst>
        </pc:spChg>
        <pc:cxnChg chg="add del">
          <ac:chgData name="Jinze Sha" userId="d26155ab-305f-4f8d-ac91-f912a40e532a" providerId="ADAL" clId="{37D18A9B-17B7-43DD-B841-8A9CF83C2454}" dt="2023-10-31T00:16:53.767" v="5455" actId="11529"/>
          <ac:cxnSpMkLst>
            <pc:docMk/>
            <pc:sldMk cId="3251322562" sldId="347"/>
            <ac:cxnSpMk id="13" creationId="{46F18862-3874-3E18-F496-1CCF2BB93F13}"/>
          </ac:cxnSpMkLst>
        </pc:cxnChg>
      </pc:sldChg>
      <pc:sldChg chg="new del">
        <pc:chgData name="Jinze Sha" userId="d26155ab-305f-4f8d-ac91-f912a40e532a" providerId="ADAL" clId="{37D18A9B-17B7-43DD-B841-8A9CF83C2454}" dt="2023-10-31T01:07:45.941" v="5673" actId="47"/>
        <pc:sldMkLst>
          <pc:docMk/>
          <pc:sldMk cId="1458814324" sldId="348"/>
        </pc:sldMkLst>
      </pc:sldChg>
      <pc:sldChg chg="addSp delSp modSp add mod modTransition">
        <pc:chgData name="Jinze Sha" userId="d26155ab-305f-4f8d-ac91-f912a40e532a" providerId="ADAL" clId="{37D18A9B-17B7-43DD-B841-8A9CF83C2454}" dt="2023-10-31T02:51:45.690" v="8582"/>
        <pc:sldMkLst>
          <pc:docMk/>
          <pc:sldMk cId="2521395117" sldId="349"/>
        </pc:sldMkLst>
        <pc:spChg chg="del">
          <ac:chgData name="Jinze Sha" userId="d26155ab-305f-4f8d-ac91-f912a40e532a" providerId="ADAL" clId="{37D18A9B-17B7-43DD-B841-8A9CF83C2454}" dt="2023-10-31T01:07:52.638" v="5674" actId="478"/>
          <ac:spMkLst>
            <pc:docMk/>
            <pc:sldMk cId="2521395117" sldId="349"/>
            <ac:spMk id="2" creationId="{75BC82BE-37F8-8002-15BA-8A4019732357}"/>
          </ac:spMkLst>
        </pc:spChg>
        <pc:spChg chg="del">
          <ac:chgData name="Jinze Sha" userId="d26155ab-305f-4f8d-ac91-f912a40e532a" providerId="ADAL" clId="{37D18A9B-17B7-43DD-B841-8A9CF83C2454}" dt="2023-10-31T01:07:52.638" v="5674" actId="478"/>
          <ac:spMkLst>
            <pc:docMk/>
            <pc:sldMk cId="2521395117" sldId="349"/>
            <ac:spMk id="3" creationId="{C53BA4DF-9FA3-84DC-1A22-175A63061FA2}"/>
          </ac:spMkLst>
        </pc:spChg>
        <pc:spChg chg="mod">
          <ac:chgData name="Jinze Sha" userId="d26155ab-305f-4f8d-ac91-f912a40e532a" providerId="ADAL" clId="{37D18A9B-17B7-43DD-B841-8A9CF83C2454}" dt="2023-10-31T01:07:58.928" v="5682" actId="20577"/>
          <ac:spMkLst>
            <pc:docMk/>
            <pc:sldMk cId="2521395117" sldId="349"/>
            <ac:spMk id="6" creationId="{B8F04125-00C7-44AB-AA88-23C0C7B768FF}"/>
          </ac:spMkLst>
        </pc:spChg>
        <pc:spChg chg="del">
          <ac:chgData name="Jinze Sha" userId="d26155ab-305f-4f8d-ac91-f912a40e532a" providerId="ADAL" clId="{37D18A9B-17B7-43DD-B841-8A9CF83C2454}" dt="2023-10-31T01:07:52.638" v="5674" actId="478"/>
          <ac:spMkLst>
            <pc:docMk/>
            <pc:sldMk cId="2521395117" sldId="349"/>
            <ac:spMk id="8" creationId="{BF5A3550-DE93-0E41-3A0F-14424B84A747}"/>
          </ac:spMkLst>
        </pc:spChg>
        <pc:spChg chg="del">
          <ac:chgData name="Jinze Sha" userId="d26155ab-305f-4f8d-ac91-f912a40e532a" providerId="ADAL" clId="{37D18A9B-17B7-43DD-B841-8A9CF83C2454}" dt="2023-10-31T01:07:52.638" v="5674" actId="478"/>
          <ac:spMkLst>
            <pc:docMk/>
            <pc:sldMk cId="2521395117" sldId="349"/>
            <ac:spMk id="9" creationId="{32F0B69A-A1C4-A8A6-A819-8BE9CD45D67F}"/>
          </ac:spMkLst>
        </pc:spChg>
        <pc:spChg chg="del">
          <ac:chgData name="Jinze Sha" userId="d26155ab-305f-4f8d-ac91-f912a40e532a" providerId="ADAL" clId="{37D18A9B-17B7-43DD-B841-8A9CF83C2454}" dt="2023-10-31T01:07:52.638" v="5674" actId="478"/>
          <ac:spMkLst>
            <pc:docMk/>
            <pc:sldMk cId="2521395117" sldId="349"/>
            <ac:spMk id="10" creationId="{987C4EC8-FE98-938B-9909-DF3E8C769AEA}"/>
          </ac:spMkLst>
        </pc:spChg>
        <pc:spChg chg="del">
          <ac:chgData name="Jinze Sha" userId="d26155ab-305f-4f8d-ac91-f912a40e532a" providerId="ADAL" clId="{37D18A9B-17B7-43DD-B841-8A9CF83C2454}" dt="2023-10-31T01:07:52.638" v="5674" actId="478"/>
          <ac:spMkLst>
            <pc:docMk/>
            <pc:sldMk cId="2521395117" sldId="349"/>
            <ac:spMk id="11" creationId="{154D6247-0705-32A5-DC58-D4C2670E8DFC}"/>
          </ac:spMkLst>
        </pc:spChg>
        <pc:spChg chg="del">
          <ac:chgData name="Jinze Sha" userId="d26155ab-305f-4f8d-ac91-f912a40e532a" providerId="ADAL" clId="{37D18A9B-17B7-43DD-B841-8A9CF83C2454}" dt="2023-10-31T01:07:53.870" v="5675" actId="478"/>
          <ac:spMkLst>
            <pc:docMk/>
            <pc:sldMk cId="2521395117" sldId="349"/>
            <ac:spMk id="14" creationId="{BF1BCFE5-0C41-794A-9F85-2644B7D51A55}"/>
          </ac:spMkLst>
        </pc:spChg>
        <pc:spChg chg="del">
          <ac:chgData name="Jinze Sha" userId="d26155ab-305f-4f8d-ac91-f912a40e532a" providerId="ADAL" clId="{37D18A9B-17B7-43DD-B841-8A9CF83C2454}" dt="2023-10-31T01:07:52.638" v="5674" actId="478"/>
          <ac:spMkLst>
            <pc:docMk/>
            <pc:sldMk cId="2521395117" sldId="349"/>
            <ac:spMk id="16" creationId="{ACE4CBAC-1742-B113-1DB0-9FB09A42FDC7}"/>
          </ac:spMkLst>
        </pc:spChg>
        <pc:spChg chg="del">
          <ac:chgData name="Jinze Sha" userId="d26155ab-305f-4f8d-ac91-f912a40e532a" providerId="ADAL" clId="{37D18A9B-17B7-43DD-B841-8A9CF83C2454}" dt="2023-10-31T01:07:52.638" v="5674" actId="478"/>
          <ac:spMkLst>
            <pc:docMk/>
            <pc:sldMk cId="2521395117" sldId="349"/>
            <ac:spMk id="18" creationId="{599BFD1D-ACFF-C45C-4BC2-FC4B468840E6}"/>
          </ac:spMkLst>
        </pc:spChg>
        <pc:spChg chg="del">
          <ac:chgData name="Jinze Sha" userId="d26155ab-305f-4f8d-ac91-f912a40e532a" providerId="ADAL" clId="{37D18A9B-17B7-43DD-B841-8A9CF83C2454}" dt="2023-10-31T01:07:52.638" v="5674" actId="478"/>
          <ac:spMkLst>
            <pc:docMk/>
            <pc:sldMk cId="2521395117" sldId="349"/>
            <ac:spMk id="19" creationId="{BC1B679E-0122-842E-9BC5-9B7ADED60F2C}"/>
          </ac:spMkLst>
        </pc:spChg>
        <pc:spChg chg="del">
          <ac:chgData name="Jinze Sha" userId="d26155ab-305f-4f8d-ac91-f912a40e532a" providerId="ADAL" clId="{37D18A9B-17B7-43DD-B841-8A9CF83C2454}" dt="2023-10-31T01:07:52.638" v="5674" actId="478"/>
          <ac:spMkLst>
            <pc:docMk/>
            <pc:sldMk cId="2521395117" sldId="349"/>
            <ac:spMk id="20" creationId="{A7AA572E-1DA5-7F24-5EBE-B49010991364}"/>
          </ac:spMkLst>
        </pc:spChg>
        <pc:spChg chg="del">
          <ac:chgData name="Jinze Sha" userId="d26155ab-305f-4f8d-ac91-f912a40e532a" providerId="ADAL" clId="{37D18A9B-17B7-43DD-B841-8A9CF83C2454}" dt="2023-10-31T01:07:52.638" v="5674" actId="478"/>
          <ac:spMkLst>
            <pc:docMk/>
            <pc:sldMk cId="2521395117" sldId="349"/>
            <ac:spMk id="21" creationId="{108615B3-0EF5-C721-18AE-DAD486872EB5}"/>
          </ac:spMkLst>
        </pc:spChg>
        <pc:spChg chg="del">
          <ac:chgData name="Jinze Sha" userId="d26155ab-305f-4f8d-ac91-f912a40e532a" providerId="ADAL" clId="{37D18A9B-17B7-43DD-B841-8A9CF83C2454}" dt="2023-10-31T01:07:52.638" v="5674" actId="478"/>
          <ac:spMkLst>
            <pc:docMk/>
            <pc:sldMk cId="2521395117" sldId="349"/>
            <ac:spMk id="23" creationId="{2EFDBDC2-0B4D-2483-6C36-354F030ABD0E}"/>
          </ac:spMkLst>
        </pc:spChg>
        <pc:spChg chg="del">
          <ac:chgData name="Jinze Sha" userId="d26155ab-305f-4f8d-ac91-f912a40e532a" providerId="ADAL" clId="{37D18A9B-17B7-43DD-B841-8A9CF83C2454}" dt="2023-10-31T01:07:52.638" v="5674" actId="478"/>
          <ac:spMkLst>
            <pc:docMk/>
            <pc:sldMk cId="2521395117" sldId="349"/>
            <ac:spMk id="24" creationId="{C6B005BE-C6AF-BA92-6DE1-3B577B23BE1C}"/>
          </ac:spMkLst>
        </pc:spChg>
        <pc:spChg chg="del">
          <ac:chgData name="Jinze Sha" userId="d26155ab-305f-4f8d-ac91-f912a40e532a" providerId="ADAL" clId="{37D18A9B-17B7-43DD-B841-8A9CF83C2454}" dt="2023-10-31T01:07:52.638" v="5674" actId="478"/>
          <ac:spMkLst>
            <pc:docMk/>
            <pc:sldMk cId="2521395117" sldId="349"/>
            <ac:spMk id="25" creationId="{03C4E9FD-549E-210B-53E2-A0BE9AC0B46E}"/>
          </ac:spMkLst>
        </pc:spChg>
        <pc:spChg chg="del">
          <ac:chgData name="Jinze Sha" userId="d26155ab-305f-4f8d-ac91-f912a40e532a" providerId="ADAL" clId="{37D18A9B-17B7-43DD-B841-8A9CF83C2454}" dt="2023-10-31T01:07:52.638" v="5674" actId="478"/>
          <ac:spMkLst>
            <pc:docMk/>
            <pc:sldMk cId="2521395117" sldId="349"/>
            <ac:spMk id="26" creationId="{8FC5ACFB-F270-3468-2BF0-4A95A731D6B6}"/>
          </ac:spMkLst>
        </pc:spChg>
        <pc:spChg chg="del">
          <ac:chgData name="Jinze Sha" userId="d26155ab-305f-4f8d-ac91-f912a40e532a" providerId="ADAL" clId="{37D18A9B-17B7-43DD-B841-8A9CF83C2454}" dt="2023-10-31T01:07:52.638" v="5674" actId="478"/>
          <ac:spMkLst>
            <pc:docMk/>
            <pc:sldMk cId="2521395117" sldId="349"/>
            <ac:spMk id="27" creationId="{BA2E7382-50BD-4A6F-36E6-A3F5279769AE}"/>
          </ac:spMkLst>
        </pc:spChg>
        <pc:picChg chg="add del mod">
          <ac:chgData name="Jinze Sha" userId="d26155ab-305f-4f8d-ac91-f912a40e532a" providerId="ADAL" clId="{37D18A9B-17B7-43DD-B841-8A9CF83C2454}" dt="2023-10-31T01:08:10.054" v="5688" actId="478"/>
          <ac:picMkLst>
            <pc:docMk/>
            <pc:sldMk cId="2521395117" sldId="349"/>
            <ac:picMk id="13" creationId="{171C93B6-1218-EF99-06E3-01297BC6B8E3}"/>
          </ac:picMkLst>
        </pc:picChg>
        <pc:picChg chg="add mod">
          <ac:chgData name="Jinze Sha" userId="d26155ab-305f-4f8d-ac91-f912a40e532a" providerId="ADAL" clId="{37D18A9B-17B7-43DD-B841-8A9CF83C2454}" dt="2023-10-31T01:09:07.815" v="5701" actId="1076"/>
          <ac:picMkLst>
            <pc:docMk/>
            <pc:sldMk cId="2521395117" sldId="349"/>
            <ac:picMk id="28" creationId="{850279FB-CDCE-386F-7B96-8758BD4F0792}"/>
          </ac:picMkLst>
        </pc:picChg>
      </pc:sldChg>
      <pc:sldChg chg="del">
        <pc:chgData name="Jinze Sha" userId="d26155ab-305f-4f8d-ac91-f912a40e532a" providerId="ADAL" clId="{37D18A9B-17B7-43DD-B841-8A9CF83C2454}" dt="2023-10-30T20:57:33.304" v="437" actId="47"/>
        <pc:sldMkLst>
          <pc:docMk/>
          <pc:sldMk cId="2030099326" sldId="350"/>
        </pc:sldMkLst>
      </pc:sldChg>
      <pc:sldChg chg="addSp delSp modSp add mod modTransition modAnim">
        <pc:chgData name="Jinze Sha" userId="d26155ab-305f-4f8d-ac91-f912a40e532a" providerId="ADAL" clId="{37D18A9B-17B7-43DD-B841-8A9CF83C2454}" dt="2023-10-31T03:14:33.696" v="9482"/>
        <pc:sldMkLst>
          <pc:docMk/>
          <pc:sldMk cId="2127348978" sldId="350"/>
        </pc:sldMkLst>
        <pc:spChg chg="mod">
          <ac:chgData name="Jinze Sha" userId="d26155ab-305f-4f8d-ac91-f912a40e532a" providerId="ADAL" clId="{37D18A9B-17B7-43DD-B841-8A9CF83C2454}" dt="2023-10-31T01:12:48.913" v="5715" actId="1076"/>
          <ac:spMkLst>
            <pc:docMk/>
            <pc:sldMk cId="2127348978" sldId="350"/>
            <ac:spMk id="5" creationId="{EDEBD914-665A-4EED-A7C8-CEA66F180CC2}"/>
          </ac:spMkLst>
        </pc:spChg>
        <pc:spChg chg="mod">
          <ac:chgData name="Jinze Sha" userId="d26155ab-305f-4f8d-ac91-f912a40e532a" providerId="ADAL" clId="{37D18A9B-17B7-43DD-B841-8A9CF83C2454}" dt="2023-10-31T01:15:43.656" v="5766" actId="20577"/>
          <ac:spMkLst>
            <pc:docMk/>
            <pc:sldMk cId="2127348978" sldId="350"/>
            <ac:spMk id="6" creationId="{B8F04125-00C7-44AB-AA88-23C0C7B768FF}"/>
          </ac:spMkLst>
        </pc:spChg>
        <pc:spChg chg="mod">
          <ac:chgData name="Jinze Sha" userId="d26155ab-305f-4f8d-ac91-f912a40e532a" providerId="ADAL" clId="{37D18A9B-17B7-43DD-B841-8A9CF83C2454}" dt="2023-10-31T01:14:46.745" v="5735" actId="1076"/>
          <ac:spMkLst>
            <pc:docMk/>
            <pc:sldMk cId="2127348978" sldId="350"/>
            <ac:spMk id="22" creationId="{5581D4B7-4624-4AE6-935D-079693C87A77}"/>
          </ac:spMkLst>
        </pc:spChg>
        <pc:spChg chg="add mod">
          <ac:chgData name="Jinze Sha" userId="d26155ab-305f-4f8d-ac91-f912a40e532a" providerId="ADAL" clId="{37D18A9B-17B7-43DD-B841-8A9CF83C2454}" dt="2023-10-31T01:27:35.014" v="5940" actId="1036"/>
          <ac:spMkLst>
            <pc:docMk/>
            <pc:sldMk cId="2127348978" sldId="350"/>
            <ac:spMk id="27" creationId="{F987E5A3-73DD-5421-F69F-2850C1901161}"/>
          </ac:spMkLst>
        </pc:spChg>
        <pc:picChg chg="add del mod">
          <ac:chgData name="Jinze Sha" userId="d26155ab-305f-4f8d-ac91-f912a40e532a" providerId="ADAL" clId="{37D18A9B-17B7-43DD-B841-8A9CF83C2454}" dt="2023-10-31T01:10:03.140" v="5708" actId="478"/>
          <ac:picMkLst>
            <pc:docMk/>
            <pc:sldMk cId="2127348978" sldId="350"/>
            <ac:picMk id="3" creationId="{47CD65C6-A936-332D-0759-A9119383EC0B}"/>
          </ac:picMkLst>
        </pc:picChg>
        <pc:picChg chg="add mod">
          <ac:chgData name="Jinze Sha" userId="d26155ab-305f-4f8d-ac91-f912a40e532a" providerId="ADAL" clId="{37D18A9B-17B7-43DD-B841-8A9CF83C2454}" dt="2023-10-31T01:28:05.367" v="5970" actId="1038"/>
          <ac:picMkLst>
            <pc:docMk/>
            <pc:sldMk cId="2127348978" sldId="350"/>
            <ac:picMk id="9" creationId="{BD9DE714-BD61-FBB5-9093-7B5810F3E51F}"/>
          </ac:picMkLst>
        </pc:picChg>
        <pc:picChg chg="add mod">
          <ac:chgData name="Jinze Sha" userId="d26155ab-305f-4f8d-ac91-f912a40e532a" providerId="ADAL" clId="{37D18A9B-17B7-43DD-B841-8A9CF83C2454}" dt="2023-10-31T01:28:05.367" v="5970" actId="1038"/>
          <ac:picMkLst>
            <pc:docMk/>
            <pc:sldMk cId="2127348978" sldId="350"/>
            <ac:picMk id="11" creationId="{BC669667-E326-C1F4-BA8B-347D9CAD2042}"/>
          </ac:picMkLst>
        </pc:picChg>
        <pc:picChg chg="add mod">
          <ac:chgData name="Jinze Sha" userId="d26155ab-305f-4f8d-ac91-f912a40e532a" providerId="ADAL" clId="{37D18A9B-17B7-43DD-B841-8A9CF83C2454}" dt="2023-10-31T01:28:05.367" v="5970" actId="1038"/>
          <ac:picMkLst>
            <pc:docMk/>
            <pc:sldMk cId="2127348978" sldId="350"/>
            <ac:picMk id="13" creationId="{38541670-7F1B-D705-4DA6-157F1465A46C}"/>
          </ac:picMkLst>
        </pc:picChg>
        <pc:picChg chg="add mod">
          <ac:chgData name="Jinze Sha" userId="d26155ab-305f-4f8d-ac91-f912a40e532a" providerId="ADAL" clId="{37D18A9B-17B7-43DD-B841-8A9CF83C2454}" dt="2023-10-31T01:28:05.367" v="5970" actId="1038"/>
          <ac:picMkLst>
            <pc:docMk/>
            <pc:sldMk cId="2127348978" sldId="350"/>
            <ac:picMk id="15" creationId="{30F8A678-AE7C-D676-41D0-02F94F6DA53D}"/>
          </ac:picMkLst>
        </pc:picChg>
        <pc:picChg chg="add mod">
          <ac:chgData name="Jinze Sha" userId="d26155ab-305f-4f8d-ac91-f912a40e532a" providerId="ADAL" clId="{37D18A9B-17B7-43DD-B841-8A9CF83C2454}" dt="2023-10-31T01:28:05.367" v="5970" actId="1038"/>
          <ac:picMkLst>
            <pc:docMk/>
            <pc:sldMk cId="2127348978" sldId="350"/>
            <ac:picMk id="18" creationId="{7D4F5CDD-F0D1-AC18-34EC-58F40F8637C2}"/>
          </ac:picMkLst>
        </pc:picChg>
        <pc:picChg chg="add mod">
          <ac:chgData name="Jinze Sha" userId="d26155ab-305f-4f8d-ac91-f912a40e532a" providerId="ADAL" clId="{37D18A9B-17B7-43DD-B841-8A9CF83C2454}" dt="2023-10-31T01:28:05.367" v="5970" actId="1038"/>
          <ac:picMkLst>
            <pc:docMk/>
            <pc:sldMk cId="2127348978" sldId="350"/>
            <ac:picMk id="20" creationId="{0E8F5D23-1C74-8C3F-208B-7EEEC65D5EB7}"/>
          </ac:picMkLst>
        </pc:picChg>
        <pc:picChg chg="add mod">
          <ac:chgData name="Jinze Sha" userId="d26155ab-305f-4f8d-ac91-f912a40e532a" providerId="ADAL" clId="{37D18A9B-17B7-43DD-B841-8A9CF83C2454}" dt="2023-10-31T01:26:14.353" v="5867" actId="14100"/>
          <ac:picMkLst>
            <pc:docMk/>
            <pc:sldMk cId="2127348978" sldId="350"/>
            <ac:picMk id="21" creationId="{17A29153-6A2C-0ABC-339C-85FB370402F7}"/>
          </ac:picMkLst>
        </pc:picChg>
        <pc:picChg chg="add del mod">
          <ac:chgData name="Jinze Sha" userId="d26155ab-305f-4f8d-ac91-f912a40e532a" providerId="ADAL" clId="{37D18A9B-17B7-43DD-B841-8A9CF83C2454}" dt="2023-10-31T01:25:37.872" v="5858"/>
          <ac:picMkLst>
            <pc:docMk/>
            <pc:sldMk cId="2127348978" sldId="350"/>
            <ac:picMk id="23" creationId="{11A4333F-F52E-821B-3CF7-784A750C78E7}"/>
          </ac:picMkLst>
        </pc:picChg>
        <pc:picChg chg="add mod">
          <ac:chgData name="Jinze Sha" userId="d26155ab-305f-4f8d-ac91-f912a40e532a" providerId="ADAL" clId="{37D18A9B-17B7-43DD-B841-8A9CF83C2454}" dt="2023-10-31T01:26:08.989" v="5865"/>
          <ac:picMkLst>
            <pc:docMk/>
            <pc:sldMk cId="2127348978" sldId="350"/>
            <ac:picMk id="24" creationId="{3A961EFA-3CA8-8257-02CD-9B37A9AE402E}"/>
          </ac:picMkLst>
        </pc:picChg>
        <pc:picChg chg="del">
          <ac:chgData name="Jinze Sha" userId="d26155ab-305f-4f8d-ac91-f912a40e532a" providerId="ADAL" clId="{37D18A9B-17B7-43DD-B841-8A9CF83C2454}" dt="2023-10-31T01:09:18.652" v="5703" actId="478"/>
          <ac:picMkLst>
            <pc:docMk/>
            <pc:sldMk cId="2127348978" sldId="350"/>
            <ac:picMk id="28" creationId="{850279FB-CDCE-386F-7B96-8758BD4F0792}"/>
          </ac:picMkLst>
        </pc:picChg>
        <pc:cxnChg chg="add mod">
          <ac:chgData name="Jinze Sha" userId="d26155ab-305f-4f8d-ac91-f912a40e532a" providerId="ADAL" clId="{37D18A9B-17B7-43DD-B841-8A9CF83C2454}" dt="2023-10-31T01:28:09.021" v="5983" actId="1037"/>
          <ac:cxnSpMkLst>
            <pc:docMk/>
            <pc:sldMk cId="2127348978" sldId="350"/>
            <ac:cxnSpMk id="25" creationId="{7672F4AD-E706-FFCB-32D4-F4EFCC54AAF9}"/>
          </ac:cxnSpMkLst>
        </pc:cxnChg>
      </pc:sldChg>
      <pc:sldChg chg="add del">
        <pc:chgData name="Jinze Sha" userId="d26155ab-305f-4f8d-ac91-f912a40e532a" providerId="ADAL" clId="{37D18A9B-17B7-43DD-B841-8A9CF83C2454}" dt="2023-10-31T01:08:00.334" v="5684"/>
        <pc:sldMkLst>
          <pc:docMk/>
          <pc:sldMk cId="3411340822" sldId="350"/>
        </pc:sldMkLst>
      </pc:sldChg>
      <pc:sldChg chg="addSp delSp modSp add mod modTransition">
        <pc:chgData name="Jinze Sha" userId="d26155ab-305f-4f8d-ac91-f912a40e532a" providerId="ADAL" clId="{37D18A9B-17B7-43DD-B841-8A9CF83C2454}" dt="2023-10-31T02:51:45.690" v="8582"/>
        <pc:sldMkLst>
          <pc:docMk/>
          <pc:sldMk cId="3867842915" sldId="351"/>
        </pc:sldMkLst>
        <pc:spChg chg="mod">
          <ac:chgData name="Jinze Sha" userId="d26155ab-305f-4f8d-ac91-f912a40e532a" providerId="ADAL" clId="{37D18A9B-17B7-43DD-B841-8A9CF83C2454}" dt="2023-10-31T01:19:19.183" v="5782"/>
          <ac:spMkLst>
            <pc:docMk/>
            <pc:sldMk cId="3867842915" sldId="351"/>
            <ac:spMk id="6" creationId="{B8F04125-00C7-44AB-AA88-23C0C7B768FF}"/>
          </ac:spMkLst>
        </pc:spChg>
        <pc:spChg chg="add del">
          <ac:chgData name="Jinze Sha" userId="d26155ab-305f-4f8d-ac91-f912a40e532a" providerId="ADAL" clId="{37D18A9B-17B7-43DD-B841-8A9CF83C2454}" dt="2023-10-31T01:21:37.671" v="5808" actId="22"/>
          <ac:spMkLst>
            <pc:docMk/>
            <pc:sldMk cId="3867842915" sldId="351"/>
            <ac:spMk id="9" creationId="{51BC20FE-5FF8-1ED9-E40F-C9595E676C47}"/>
          </ac:spMkLst>
        </pc:spChg>
        <pc:spChg chg="add del mod">
          <ac:chgData name="Jinze Sha" userId="d26155ab-305f-4f8d-ac91-f912a40e532a" providerId="ADAL" clId="{37D18A9B-17B7-43DD-B841-8A9CF83C2454}" dt="2023-10-31T01:28:22.229" v="5987" actId="478"/>
          <ac:spMkLst>
            <pc:docMk/>
            <pc:sldMk cId="3867842915" sldId="351"/>
            <ac:spMk id="11" creationId="{66BB30BD-1E45-D5C9-5C40-FCF47A15E10B}"/>
          </ac:spMkLst>
        </pc:spChg>
        <pc:picChg chg="add mod modCrop">
          <ac:chgData name="Jinze Sha" userId="d26155ab-305f-4f8d-ac91-f912a40e532a" providerId="ADAL" clId="{37D18A9B-17B7-43DD-B841-8A9CF83C2454}" dt="2023-10-31T01:19:03.679" v="5781" actId="1076"/>
          <ac:picMkLst>
            <pc:docMk/>
            <pc:sldMk cId="3867842915" sldId="351"/>
            <ac:picMk id="3" creationId="{36B33B72-60E6-0F8A-41E5-566669A05439}"/>
          </ac:picMkLst>
        </pc:picChg>
        <pc:picChg chg="mod">
          <ac:chgData name="Jinze Sha" userId="d26155ab-305f-4f8d-ac91-f912a40e532a" providerId="ADAL" clId="{37D18A9B-17B7-43DD-B841-8A9CF83C2454}" dt="2023-10-31T01:18:58.955" v="5780" actId="1076"/>
          <ac:picMkLst>
            <pc:docMk/>
            <pc:sldMk cId="3867842915" sldId="351"/>
            <ac:picMk id="28" creationId="{850279FB-CDCE-386F-7B96-8758BD4F0792}"/>
          </ac:picMkLst>
        </pc:picChg>
      </pc:sldChg>
      <pc:sldChg chg="addSp delSp modSp add mod modTransition modAnim">
        <pc:chgData name="Jinze Sha" userId="d26155ab-305f-4f8d-ac91-f912a40e532a" providerId="ADAL" clId="{37D18A9B-17B7-43DD-B841-8A9CF83C2454}" dt="2023-10-31T02:51:45.690" v="8582"/>
        <pc:sldMkLst>
          <pc:docMk/>
          <pc:sldMk cId="4245387519" sldId="352"/>
        </pc:sldMkLst>
        <pc:spChg chg="add del mod">
          <ac:chgData name="Jinze Sha" userId="d26155ab-305f-4f8d-ac91-f912a40e532a" providerId="ADAL" clId="{37D18A9B-17B7-43DD-B841-8A9CF83C2454}" dt="2023-10-31T01:26:43.354" v="5873"/>
          <ac:spMkLst>
            <pc:docMk/>
            <pc:sldMk cId="4245387519" sldId="352"/>
            <ac:spMk id="2" creationId="{E658E50E-F341-2638-C868-64C207C0D8CA}"/>
          </ac:spMkLst>
        </pc:spChg>
        <pc:spChg chg="mod">
          <ac:chgData name="Jinze Sha" userId="d26155ab-305f-4f8d-ac91-f912a40e532a" providerId="ADAL" clId="{37D18A9B-17B7-43DD-B841-8A9CF83C2454}" dt="2023-10-31T01:46:03.045" v="6275" actId="20577"/>
          <ac:spMkLst>
            <pc:docMk/>
            <pc:sldMk cId="4245387519" sldId="352"/>
            <ac:spMk id="6" creationId="{B8F04125-00C7-44AB-AA88-23C0C7B768FF}"/>
          </ac:spMkLst>
        </pc:spChg>
        <pc:spChg chg="add mod">
          <ac:chgData name="Jinze Sha" userId="d26155ab-305f-4f8d-ac91-f912a40e532a" providerId="ADAL" clId="{37D18A9B-17B7-43DD-B841-8A9CF83C2454}" dt="2023-10-31T01:53:36.461" v="6363" actId="14100"/>
          <ac:spMkLst>
            <pc:docMk/>
            <pc:sldMk cId="4245387519" sldId="352"/>
            <ac:spMk id="39" creationId="{4AA88455-A761-5B77-F4DA-22F0A8013DC2}"/>
          </ac:spMkLst>
        </pc:spChg>
        <pc:grpChg chg="add mod">
          <ac:chgData name="Jinze Sha" userId="d26155ab-305f-4f8d-ac91-f912a40e532a" providerId="ADAL" clId="{37D18A9B-17B7-43DD-B841-8A9CF83C2454}" dt="2023-10-31T01:53:25.416" v="6360" actId="1076"/>
          <ac:grpSpMkLst>
            <pc:docMk/>
            <pc:sldMk cId="4245387519" sldId="352"/>
            <ac:grpSpMk id="38" creationId="{06ACE045-CD1E-90BD-47FC-7C56230184E8}"/>
          </ac:grpSpMkLst>
        </pc:grpChg>
        <pc:picChg chg="add del mod">
          <ac:chgData name="Jinze Sha" userId="d26155ab-305f-4f8d-ac91-f912a40e532a" providerId="ADAL" clId="{37D18A9B-17B7-43DD-B841-8A9CF83C2454}" dt="2023-10-31T01:32:38.469" v="6002" actId="478"/>
          <ac:picMkLst>
            <pc:docMk/>
            <pc:sldMk cId="4245387519" sldId="352"/>
            <ac:picMk id="3" creationId="{AF01CB7B-E9CE-C4FA-D44C-954A7FB8A260}"/>
          </ac:picMkLst>
        </pc:picChg>
        <pc:picChg chg="del">
          <ac:chgData name="Jinze Sha" userId="d26155ab-305f-4f8d-ac91-f912a40e532a" providerId="ADAL" clId="{37D18A9B-17B7-43DD-B841-8A9CF83C2454}" dt="2023-10-31T01:28:30.170" v="5988" actId="478"/>
          <ac:picMkLst>
            <pc:docMk/>
            <pc:sldMk cId="4245387519" sldId="352"/>
            <ac:picMk id="9" creationId="{BD9DE714-BD61-FBB5-9093-7B5810F3E51F}"/>
          </ac:picMkLst>
        </pc:picChg>
        <pc:picChg chg="add mod modCrop">
          <ac:chgData name="Jinze Sha" userId="d26155ab-305f-4f8d-ac91-f912a40e532a" providerId="ADAL" clId="{37D18A9B-17B7-43DD-B841-8A9CF83C2454}" dt="2023-10-31T01:52:00.141" v="6336" actId="1076"/>
          <ac:picMkLst>
            <pc:docMk/>
            <pc:sldMk cId="4245387519" sldId="352"/>
            <ac:picMk id="10" creationId="{6E49DF62-AF3B-9407-F8B2-4C2F358A0257}"/>
          </ac:picMkLst>
        </pc:picChg>
        <pc:picChg chg="del">
          <ac:chgData name="Jinze Sha" userId="d26155ab-305f-4f8d-ac91-f912a40e532a" providerId="ADAL" clId="{37D18A9B-17B7-43DD-B841-8A9CF83C2454}" dt="2023-10-31T01:28:31.308" v="5991" actId="478"/>
          <ac:picMkLst>
            <pc:docMk/>
            <pc:sldMk cId="4245387519" sldId="352"/>
            <ac:picMk id="11" creationId="{BC669667-E326-C1F4-BA8B-347D9CAD2042}"/>
          </ac:picMkLst>
        </pc:picChg>
        <pc:picChg chg="del">
          <ac:chgData name="Jinze Sha" userId="d26155ab-305f-4f8d-ac91-f912a40e532a" providerId="ADAL" clId="{37D18A9B-17B7-43DD-B841-8A9CF83C2454}" dt="2023-10-31T01:28:31.636" v="5992" actId="478"/>
          <ac:picMkLst>
            <pc:docMk/>
            <pc:sldMk cId="4245387519" sldId="352"/>
            <ac:picMk id="13" creationId="{38541670-7F1B-D705-4DA6-157F1465A46C}"/>
          </ac:picMkLst>
        </pc:picChg>
        <pc:picChg chg="add mod">
          <ac:chgData name="Jinze Sha" userId="d26155ab-305f-4f8d-ac91-f912a40e532a" providerId="ADAL" clId="{37D18A9B-17B7-43DD-B841-8A9CF83C2454}" dt="2023-10-31T01:54:36.330" v="6378" actId="1440"/>
          <ac:picMkLst>
            <pc:docMk/>
            <pc:sldMk cId="4245387519" sldId="352"/>
            <ac:picMk id="14" creationId="{47742F65-50F7-60E3-C91B-A2A1A1F22F3F}"/>
          </ac:picMkLst>
        </pc:picChg>
        <pc:picChg chg="del">
          <ac:chgData name="Jinze Sha" userId="d26155ab-305f-4f8d-ac91-f912a40e532a" providerId="ADAL" clId="{37D18A9B-17B7-43DD-B841-8A9CF83C2454}" dt="2023-10-31T01:28:31.954" v="5993" actId="478"/>
          <ac:picMkLst>
            <pc:docMk/>
            <pc:sldMk cId="4245387519" sldId="352"/>
            <ac:picMk id="15" creationId="{30F8A678-AE7C-D676-41D0-02F94F6DA53D}"/>
          </ac:picMkLst>
        </pc:picChg>
        <pc:picChg chg="del">
          <ac:chgData name="Jinze Sha" userId="d26155ab-305f-4f8d-ac91-f912a40e532a" providerId="ADAL" clId="{37D18A9B-17B7-43DD-B841-8A9CF83C2454}" dt="2023-10-31T01:28:31.014" v="5990" actId="478"/>
          <ac:picMkLst>
            <pc:docMk/>
            <pc:sldMk cId="4245387519" sldId="352"/>
            <ac:picMk id="18" creationId="{7D4F5CDD-F0D1-AC18-34EC-58F40F8637C2}"/>
          </ac:picMkLst>
        </pc:picChg>
        <pc:picChg chg="del">
          <ac:chgData name="Jinze Sha" userId="d26155ab-305f-4f8d-ac91-f912a40e532a" providerId="ADAL" clId="{37D18A9B-17B7-43DD-B841-8A9CF83C2454}" dt="2023-10-31T01:28:30.754" v="5989" actId="478"/>
          <ac:picMkLst>
            <pc:docMk/>
            <pc:sldMk cId="4245387519" sldId="352"/>
            <ac:picMk id="20" creationId="{0E8F5D23-1C74-8C3F-208B-7EEEC65D5EB7}"/>
          </ac:picMkLst>
        </pc:picChg>
        <pc:picChg chg="add mod">
          <ac:chgData name="Jinze Sha" userId="d26155ab-305f-4f8d-ac91-f912a40e532a" providerId="ADAL" clId="{37D18A9B-17B7-43DD-B841-8A9CF83C2454}" dt="2023-10-31T01:54:40.212" v="6379" actId="1440"/>
          <ac:picMkLst>
            <pc:docMk/>
            <pc:sldMk cId="4245387519" sldId="352"/>
            <ac:picMk id="23" creationId="{5DDD9D7B-97EB-B006-C2B3-BF8E72AE1FDD}"/>
          </ac:picMkLst>
        </pc:picChg>
        <pc:picChg chg="add mod">
          <ac:chgData name="Jinze Sha" userId="d26155ab-305f-4f8d-ac91-f912a40e532a" providerId="ADAL" clId="{37D18A9B-17B7-43DD-B841-8A9CF83C2454}" dt="2023-10-31T01:54:40.212" v="6379" actId="1440"/>
          <ac:picMkLst>
            <pc:docMk/>
            <pc:sldMk cId="4245387519" sldId="352"/>
            <ac:picMk id="25" creationId="{652A32BA-5857-2115-EBA5-FA7F7CAE2F24}"/>
          </ac:picMkLst>
        </pc:picChg>
        <pc:picChg chg="add mod">
          <ac:chgData name="Jinze Sha" userId="d26155ab-305f-4f8d-ac91-f912a40e532a" providerId="ADAL" clId="{37D18A9B-17B7-43DD-B841-8A9CF83C2454}" dt="2023-10-31T01:54:40.212" v="6379" actId="1440"/>
          <ac:picMkLst>
            <pc:docMk/>
            <pc:sldMk cId="4245387519" sldId="352"/>
            <ac:picMk id="27" creationId="{28299653-FB80-808C-1441-B920A62C24DD}"/>
          </ac:picMkLst>
        </pc:picChg>
        <pc:picChg chg="add mod">
          <ac:chgData name="Jinze Sha" userId="d26155ab-305f-4f8d-ac91-f912a40e532a" providerId="ADAL" clId="{37D18A9B-17B7-43DD-B841-8A9CF83C2454}" dt="2023-10-31T01:54:40.212" v="6379" actId="1440"/>
          <ac:picMkLst>
            <pc:docMk/>
            <pc:sldMk cId="4245387519" sldId="352"/>
            <ac:picMk id="29" creationId="{2498355F-4198-B926-6CB8-B0FD97C482A0}"/>
          </ac:picMkLst>
        </pc:picChg>
        <pc:picChg chg="add mod">
          <ac:chgData name="Jinze Sha" userId="d26155ab-305f-4f8d-ac91-f912a40e532a" providerId="ADAL" clId="{37D18A9B-17B7-43DD-B841-8A9CF83C2454}" dt="2023-10-31T01:54:40.212" v="6379" actId="1440"/>
          <ac:picMkLst>
            <pc:docMk/>
            <pc:sldMk cId="4245387519" sldId="352"/>
            <ac:picMk id="31" creationId="{19D2383C-C9D9-E320-8BFB-07C693F99BC4}"/>
          </ac:picMkLst>
        </pc:picChg>
        <pc:picChg chg="add mod">
          <ac:chgData name="Jinze Sha" userId="d26155ab-305f-4f8d-ac91-f912a40e532a" providerId="ADAL" clId="{37D18A9B-17B7-43DD-B841-8A9CF83C2454}" dt="2023-10-31T01:54:40.212" v="6379" actId="1440"/>
          <ac:picMkLst>
            <pc:docMk/>
            <pc:sldMk cId="4245387519" sldId="352"/>
            <ac:picMk id="33" creationId="{61E96A81-C8DE-B846-E034-861E97CFD6D2}"/>
          </ac:picMkLst>
        </pc:picChg>
        <pc:picChg chg="add mod">
          <ac:chgData name="Jinze Sha" userId="d26155ab-305f-4f8d-ac91-f912a40e532a" providerId="ADAL" clId="{37D18A9B-17B7-43DD-B841-8A9CF83C2454}" dt="2023-10-31T01:54:40.212" v="6379" actId="1440"/>
          <ac:picMkLst>
            <pc:docMk/>
            <pc:sldMk cId="4245387519" sldId="352"/>
            <ac:picMk id="35" creationId="{1EF98375-9F9B-CEF8-78F3-D5A3CA1FF2F0}"/>
          </ac:picMkLst>
        </pc:picChg>
        <pc:picChg chg="add mod">
          <ac:chgData name="Jinze Sha" userId="d26155ab-305f-4f8d-ac91-f912a40e532a" providerId="ADAL" clId="{37D18A9B-17B7-43DD-B841-8A9CF83C2454}" dt="2023-10-31T01:54:40.212" v="6379" actId="1440"/>
          <ac:picMkLst>
            <pc:docMk/>
            <pc:sldMk cId="4245387519" sldId="352"/>
            <ac:picMk id="37" creationId="{142DD000-DDE7-5D27-D773-FF02AD31FBEF}"/>
          </ac:picMkLst>
        </pc:picChg>
        <pc:picChg chg="add mod">
          <ac:chgData name="Jinze Sha" userId="d26155ab-305f-4f8d-ac91-f912a40e532a" providerId="ADAL" clId="{37D18A9B-17B7-43DD-B841-8A9CF83C2454}" dt="2023-10-31T01:54:33.427" v="6377" actId="1440"/>
          <ac:picMkLst>
            <pc:docMk/>
            <pc:sldMk cId="4245387519" sldId="352"/>
            <ac:picMk id="41" creationId="{B2FC2EA1-8B35-2A2A-6B31-25EC19B43EB9}"/>
          </ac:picMkLst>
        </pc:picChg>
        <pc:picChg chg="add mod">
          <ac:chgData name="Jinze Sha" userId="d26155ab-305f-4f8d-ac91-f912a40e532a" providerId="ADAL" clId="{37D18A9B-17B7-43DD-B841-8A9CF83C2454}" dt="2023-10-31T01:56:04.716" v="6388" actId="1076"/>
          <ac:picMkLst>
            <pc:docMk/>
            <pc:sldMk cId="4245387519" sldId="352"/>
            <ac:picMk id="47" creationId="{115C2AF8-DC0F-5316-C871-EFD831EEEBC2}"/>
          </ac:picMkLst>
        </pc:picChg>
        <pc:picChg chg="add mod">
          <ac:chgData name="Jinze Sha" userId="d26155ab-305f-4f8d-ac91-f912a40e532a" providerId="ADAL" clId="{37D18A9B-17B7-43DD-B841-8A9CF83C2454}" dt="2023-10-31T01:56:06.587" v="6389" actId="1076"/>
          <ac:picMkLst>
            <pc:docMk/>
            <pc:sldMk cId="4245387519" sldId="352"/>
            <ac:picMk id="51" creationId="{4EDDDFA4-CED4-68D7-0070-6F9D79348584}"/>
          </ac:picMkLst>
        </pc:picChg>
        <pc:picChg chg="add mod">
          <ac:chgData name="Jinze Sha" userId="d26155ab-305f-4f8d-ac91-f912a40e532a" providerId="ADAL" clId="{37D18A9B-17B7-43DD-B841-8A9CF83C2454}" dt="2023-10-31T01:57:23.905" v="6406" actId="1076"/>
          <ac:picMkLst>
            <pc:docMk/>
            <pc:sldMk cId="4245387519" sldId="352"/>
            <ac:picMk id="59" creationId="{8E2BC0EE-C283-A472-A520-D04B3A5AB8E1}"/>
          </ac:picMkLst>
        </pc:picChg>
        <pc:picChg chg="add mod">
          <ac:chgData name="Jinze Sha" userId="d26155ab-305f-4f8d-ac91-f912a40e532a" providerId="ADAL" clId="{37D18A9B-17B7-43DD-B841-8A9CF83C2454}" dt="2023-10-31T01:58:02.707" v="6412" actId="1076"/>
          <ac:picMkLst>
            <pc:docMk/>
            <pc:sldMk cId="4245387519" sldId="352"/>
            <ac:picMk id="64" creationId="{B0A8A320-7757-4021-7C21-1442C06377BA}"/>
          </ac:picMkLst>
        </pc:picChg>
        <pc:cxnChg chg="add mod">
          <ac:chgData name="Jinze Sha" userId="d26155ab-305f-4f8d-ac91-f912a40e532a" providerId="ADAL" clId="{37D18A9B-17B7-43DD-B841-8A9CF83C2454}" dt="2023-10-31T01:52:10.653" v="6340" actId="13822"/>
          <ac:cxnSpMkLst>
            <pc:docMk/>
            <pc:sldMk cId="4245387519" sldId="352"/>
            <ac:cxnSpMk id="19" creationId="{A5FE9191-EF68-E80E-FF71-E393D6B26E8C}"/>
          </ac:cxnSpMkLst>
        </pc:cxnChg>
        <pc:cxnChg chg="add mod">
          <ac:chgData name="Jinze Sha" userId="d26155ab-305f-4f8d-ac91-f912a40e532a" providerId="ADAL" clId="{37D18A9B-17B7-43DD-B841-8A9CF83C2454}" dt="2023-10-31T01:53:07.843" v="6357" actId="14100"/>
          <ac:cxnSpMkLst>
            <pc:docMk/>
            <pc:sldMk cId="4245387519" sldId="352"/>
            <ac:cxnSpMk id="42" creationId="{AE570F82-10EA-F9A4-5367-649ED32F92AB}"/>
          </ac:cxnSpMkLst>
        </pc:cxnChg>
        <pc:cxnChg chg="add mod">
          <ac:chgData name="Jinze Sha" userId="d26155ab-305f-4f8d-ac91-f912a40e532a" providerId="ADAL" clId="{37D18A9B-17B7-43DD-B841-8A9CF83C2454}" dt="2023-10-31T01:56:10.875" v="6391" actId="14100"/>
          <ac:cxnSpMkLst>
            <pc:docMk/>
            <pc:sldMk cId="4245387519" sldId="352"/>
            <ac:cxnSpMk id="48" creationId="{F2F98AEE-C699-4669-EDD8-5D8EF90796B9}"/>
          </ac:cxnSpMkLst>
        </pc:cxnChg>
        <pc:cxnChg chg="add mod">
          <ac:chgData name="Jinze Sha" userId="d26155ab-305f-4f8d-ac91-f912a40e532a" providerId="ADAL" clId="{37D18A9B-17B7-43DD-B841-8A9CF83C2454}" dt="2023-10-31T01:56:21.973" v="6396" actId="14100"/>
          <ac:cxnSpMkLst>
            <pc:docMk/>
            <pc:sldMk cId="4245387519" sldId="352"/>
            <ac:cxnSpMk id="54" creationId="{895EB568-CE70-D8A4-5D41-E1E1FB369ECB}"/>
          </ac:cxnSpMkLst>
        </pc:cxnChg>
        <pc:cxnChg chg="add mod">
          <ac:chgData name="Jinze Sha" userId="d26155ab-305f-4f8d-ac91-f912a40e532a" providerId="ADAL" clId="{37D18A9B-17B7-43DD-B841-8A9CF83C2454}" dt="2023-10-31T01:57:25.979" v="6407" actId="14100"/>
          <ac:cxnSpMkLst>
            <pc:docMk/>
            <pc:sldMk cId="4245387519" sldId="352"/>
            <ac:cxnSpMk id="60" creationId="{D7A60CA6-B49D-B449-5079-2DF1A77CB6C5}"/>
          </ac:cxnSpMkLst>
        </pc:cxnChg>
        <pc:cxnChg chg="add mod">
          <ac:chgData name="Jinze Sha" userId="d26155ab-305f-4f8d-ac91-f912a40e532a" providerId="ADAL" clId="{37D18A9B-17B7-43DD-B841-8A9CF83C2454}" dt="2023-10-31T01:58:14.684" v="6420" actId="1037"/>
          <ac:cxnSpMkLst>
            <pc:docMk/>
            <pc:sldMk cId="4245387519" sldId="352"/>
            <ac:cxnSpMk id="65" creationId="{AB51B618-FF64-17F8-C403-52E611F0EF2B}"/>
          </ac:cxnSpMkLst>
        </pc:cxnChg>
      </pc:sldChg>
      <pc:sldChg chg="addSp delSp modSp add mod modTransition modAnim">
        <pc:chgData name="Jinze Sha" userId="d26155ab-305f-4f8d-ac91-f912a40e532a" providerId="ADAL" clId="{37D18A9B-17B7-43DD-B841-8A9CF83C2454}" dt="2023-10-31T02:51:45.690" v="8582"/>
        <pc:sldMkLst>
          <pc:docMk/>
          <pc:sldMk cId="982003428" sldId="353"/>
        </pc:sldMkLst>
        <pc:spChg chg="mod">
          <ac:chgData name="Jinze Sha" userId="d26155ab-305f-4f8d-ac91-f912a40e532a" providerId="ADAL" clId="{37D18A9B-17B7-43DD-B841-8A9CF83C2454}" dt="2023-10-31T01:44:19.350" v="6218" actId="6549"/>
          <ac:spMkLst>
            <pc:docMk/>
            <pc:sldMk cId="982003428" sldId="353"/>
            <ac:spMk id="6" creationId="{B8F04125-00C7-44AB-AA88-23C0C7B768FF}"/>
          </ac:spMkLst>
        </pc:spChg>
        <pc:spChg chg="add mod">
          <ac:chgData name="Jinze Sha" userId="d26155ab-305f-4f8d-ac91-f912a40e532a" providerId="ADAL" clId="{37D18A9B-17B7-43DD-B841-8A9CF83C2454}" dt="2023-10-31T02:02:11.542" v="6512" actId="1076"/>
          <ac:spMkLst>
            <pc:docMk/>
            <pc:sldMk cId="982003428" sldId="353"/>
            <ac:spMk id="13" creationId="{14F5023F-7CB1-C1A4-6AC7-01806D2C19DD}"/>
          </ac:spMkLst>
        </pc:spChg>
        <pc:spChg chg="add del mod">
          <ac:chgData name="Jinze Sha" userId="d26155ab-305f-4f8d-ac91-f912a40e532a" providerId="ADAL" clId="{37D18A9B-17B7-43DD-B841-8A9CF83C2454}" dt="2023-10-31T02:02:16.850" v="6516"/>
          <ac:spMkLst>
            <pc:docMk/>
            <pc:sldMk cId="982003428" sldId="353"/>
            <ac:spMk id="15" creationId="{8A62AA23-13B4-D663-CD3B-79237F1AC1AF}"/>
          </ac:spMkLst>
        </pc:spChg>
        <pc:spChg chg="add mod">
          <ac:chgData name="Jinze Sha" userId="d26155ab-305f-4f8d-ac91-f912a40e532a" providerId="ADAL" clId="{37D18A9B-17B7-43DD-B841-8A9CF83C2454}" dt="2023-10-31T02:02:16.607" v="6514" actId="1076"/>
          <ac:spMkLst>
            <pc:docMk/>
            <pc:sldMk cId="982003428" sldId="353"/>
            <ac:spMk id="16" creationId="{D14E4315-D8A5-ECDE-47A5-BF0970137EA6}"/>
          </ac:spMkLst>
        </pc:spChg>
        <pc:spChg chg="mod">
          <ac:chgData name="Jinze Sha" userId="d26155ab-305f-4f8d-ac91-f912a40e532a" providerId="ADAL" clId="{37D18A9B-17B7-43DD-B841-8A9CF83C2454}" dt="2023-10-31T02:02:29.644" v="6521" actId="1076"/>
          <ac:spMkLst>
            <pc:docMk/>
            <pc:sldMk cId="982003428" sldId="353"/>
            <ac:spMk id="17" creationId="{A9344D88-8D70-451F-BD65-24982A959146}"/>
          </ac:spMkLst>
        </pc:spChg>
        <pc:spChg chg="add del">
          <ac:chgData name="Jinze Sha" userId="d26155ab-305f-4f8d-ac91-f912a40e532a" providerId="ADAL" clId="{37D18A9B-17B7-43DD-B841-8A9CF83C2454}" dt="2023-10-31T02:02:23.033" v="6518" actId="22"/>
          <ac:spMkLst>
            <pc:docMk/>
            <pc:sldMk cId="982003428" sldId="353"/>
            <ac:spMk id="19" creationId="{4B84E62D-883C-D5CB-880C-E088B1936703}"/>
          </ac:spMkLst>
        </pc:spChg>
        <pc:spChg chg="add del mod">
          <ac:chgData name="Jinze Sha" userId="d26155ab-305f-4f8d-ac91-f912a40e532a" providerId="ADAL" clId="{37D18A9B-17B7-43DD-B841-8A9CF83C2454}" dt="2023-10-31T02:02:30.104" v="6522"/>
          <ac:spMkLst>
            <pc:docMk/>
            <pc:sldMk cId="982003428" sldId="353"/>
            <ac:spMk id="20" creationId="{8946CC24-4B47-F662-E323-A4D5EC52A501}"/>
          </ac:spMkLst>
        </pc:spChg>
        <pc:spChg chg="add mod">
          <ac:chgData name="Jinze Sha" userId="d26155ab-305f-4f8d-ac91-f912a40e532a" providerId="ADAL" clId="{37D18A9B-17B7-43DD-B841-8A9CF83C2454}" dt="2023-10-31T02:05:11.181" v="6855" actId="20577"/>
          <ac:spMkLst>
            <pc:docMk/>
            <pc:sldMk cId="982003428" sldId="353"/>
            <ac:spMk id="21" creationId="{B9582A56-7B4A-0813-16D0-B294C1429B27}"/>
          </ac:spMkLst>
        </pc:spChg>
        <pc:spChg chg="add del">
          <ac:chgData name="Jinze Sha" userId="d26155ab-305f-4f8d-ac91-f912a40e532a" providerId="ADAL" clId="{37D18A9B-17B7-43DD-B841-8A9CF83C2454}" dt="2023-10-31T02:04:04.806" v="6813" actId="22"/>
          <ac:spMkLst>
            <pc:docMk/>
            <pc:sldMk cId="982003428" sldId="353"/>
            <ac:spMk id="24" creationId="{6CF2AA0B-B46F-9AFD-085B-B06DBE13CD35}"/>
          </ac:spMkLst>
        </pc:spChg>
        <pc:spChg chg="add del">
          <ac:chgData name="Jinze Sha" userId="d26155ab-305f-4f8d-ac91-f912a40e532a" providerId="ADAL" clId="{37D18A9B-17B7-43DD-B841-8A9CF83C2454}" dt="2023-10-31T02:04:06.437" v="6815" actId="22"/>
          <ac:spMkLst>
            <pc:docMk/>
            <pc:sldMk cId="982003428" sldId="353"/>
            <ac:spMk id="26" creationId="{F8A14E96-4CD9-4702-72BB-EFE8EA2B635A}"/>
          </ac:spMkLst>
        </pc:spChg>
        <pc:spChg chg="add mod">
          <ac:chgData name="Jinze Sha" userId="d26155ab-305f-4f8d-ac91-f912a40e532a" providerId="ADAL" clId="{37D18A9B-17B7-43DD-B841-8A9CF83C2454}" dt="2023-10-31T02:04:16.205" v="6818" actId="571"/>
          <ac:spMkLst>
            <pc:docMk/>
            <pc:sldMk cId="982003428" sldId="353"/>
            <ac:spMk id="27" creationId="{2C4821E3-FED9-0396-C30E-A5F51FA05832}"/>
          </ac:spMkLst>
        </pc:spChg>
        <pc:spChg chg="add mod">
          <ac:chgData name="Jinze Sha" userId="d26155ab-305f-4f8d-ac91-f912a40e532a" providerId="ADAL" clId="{37D18A9B-17B7-43DD-B841-8A9CF83C2454}" dt="2023-10-31T02:04:28.511" v="6820" actId="13822"/>
          <ac:spMkLst>
            <pc:docMk/>
            <pc:sldMk cId="982003428" sldId="353"/>
            <ac:spMk id="28" creationId="{233454D5-31E3-BAF3-A9E7-28AEE7391E33}"/>
          </ac:spMkLst>
        </pc:spChg>
        <pc:spChg chg="add mod">
          <ac:chgData name="Jinze Sha" userId="d26155ab-305f-4f8d-ac91-f912a40e532a" providerId="ADAL" clId="{37D18A9B-17B7-43DD-B841-8A9CF83C2454}" dt="2023-10-31T02:04:28.511" v="6820" actId="13822"/>
          <ac:spMkLst>
            <pc:docMk/>
            <pc:sldMk cId="982003428" sldId="353"/>
            <ac:spMk id="29" creationId="{D9704981-2DEB-EE84-E9E6-4112C2752418}"/>
          </ac:spMkLst>
        </pc:spChg>
        <pc:graphicFrameChg chg="add del mod modGraphic">
          <ac:chgData name="Jinze Sha" userId="d26155ab-305f-4f8d-ac91-f912a40e532a" providerId="ADAL" clId="{37D18A9B-17B7-43DD-B841-8A9CF83C2454}" dt="2023-10-31T01:40:55.096" v="6117" actId="478"/>
          <ac:graphicFrameMkLst>
            <pc:docMk/>
            <pc:sldMk cId="982003428" sldId="353"/>
            <ac:graphicFrameMk id="2" creationId="{59E01DCA-4485-A137-7023-48C1B16C3FE1}"/>
          </ac:graphicFrameMkLst>
        </pc:graphicFrameChg>
        <pc:graphicFrameChg chg="add del mod modGraphic">
          <ac:chgData name="Jinze Sha" userId="d26155ab-305f-4f8d-ac91-f912a40e532a" providerId="ADAL" clId="{37D18A9B-17B7-43DD-B841-8A9CF83C2454}" dt="2023-10-31T01:41:14.883" v="6129"/>
          <ac:graphicFrameMkLst>
            <pc:docMk/>
            <pc:sldMk cId="982003428" sldId="353"/>
            <ac:graphicFrameMk id="3" creationId="{DDCAEDE1-E7A7-ADA0-2557-11A4EDB245EF}"/>
          </ac:graphicFrameMkLst>
        </pc:graphicFrameChg>
        <pc:graphicFrameChg chg="add mod modGraphic">
          <ac:chgData name="Jinze Sha" userId="d26155ab-305f-4f8d-ac91-f912a40e532a" providerId="ADAL" clId="{37D18A9B-17B7-43DD-B841-8A9CF83C2454}" dt="2023-10-31T02:02:07.015" v="6511" actId="1036"/>
          <ac:graphicFrameMkLst>
            <pc:docMk/>
            <pc:sldMk cId="982003428" sldId="353"/>
            <ac:graphicFrameMk id="8" creationId="{B76ED12F-BC54-FD6F-1378-AE80B2C7EBAC}"/>
          </ac:graphicFrameMkLst>
        </pc:graphicFrameChg>
        <pc:graphicFrameChg chg="add mod modGraphic">
          <ac:chgData name="Jinze Sha" userId="d26155ab-305f-4f8d-ac91-f912a40e532a" providerId="ADAL" clId="{37D18A9B-17B7-43DD-B841-8A9CF83C2454}" dt="2023-10-31T02:02:07.015" v="6511" actId="1036"/>
          <ac:graphicFrameMkLst>
            <pc:docMk/>
            <pc:sldMk cId="982003428" sldId="353"/>
            <ac:graphicFrameMk id="9" creationId="{AD772FF6-8F25-DFC8-1694-FBFA0106F4D8}"/>
          </ac:graphicFrameMkLst>
        </pc:graphicFrameChg>
        <pc:picChg chg="del">
          <ac:chgData name="Jinze Sha" userId="d26155ab-305f-4f8d-ac91-f912a40e532a" providerId="ADAL" clId="{37D18A9B-17B7-43DD-B841-8A9CF83C2454}" dt="2023-10-31T01:40:09.161" v="6076" actId="478"/>
          <ac:picMkLst>
            <pc:docMk/>
            <pc:sldMk cId="982003428" sldId="353"/>
            <ac:picMk id="10" creationId="{6E49DF62-AF3B-9407-F8B2-4C2F358A0257}"/>
          </ac:picMkLst>
        </pc:picChg>
        <pc:cxnChg chg="add del">
          <ac:chgData name="Jinze Sha" userId="d26155ab-305f-4f8d-ac91-f912a40e532a" providerId="ADAL" clId="{37D18A9B-17B7-43DD-B841-8A9CF83C2454}" dt="2023-10-31T02:01:28.090" v="6463" actId="11529"/>
          <ac:cxnSpMkLst>
            <pc:docMk/>
            <pc:sldMk cId="982003428" sldId="353"/>
            <ac:cxnSpMk id="12" creationId="{CEA77A18-08B5-9C15-2960-6FD2640C77FB}"/>
          </ac:cxnSpMkLst>
        </pc:cxnChg>
      </pc:sldChg>
      <pc:sldChg chg="addSp delSp modSp add mod modTransition modAnim">
        <pc:chgData name="Jinze Sha" userId="d26155ab-305f-4f8d-ac91-f912a40e532a" providerId="ADAL" clId="{37D18A9B-17B7-43DD-B841-8A9CF83C2454}" dt="2023-10-31T02:51:45.690" v="8582"/>
        <pc:sldMkLst>
          <pc:docMk/>
          <pc:sldMk cId="4292587202" sldId="354"/>
        </pc:sldMkLst>
        <pc:spChg chg="add mod">
          <ac:chgData name="Jinze Sha" userId="d26155ab-305f-4f8d-ac91-f912a40e532a" providerId="ADAL" clId="{37D18A9B-17B7-43DD-B841-8A9CF83C2454}" dt="2023-10-31T02:09:09.641" v="7100" actId="1036"/>
          <ac:spMkLst>
            <pc:docMk/>
            <pc:sldMk cId="4292587202" sldId="354"/>
            <ac:spMk id="2" creationId="{9DE32A88-87DF-ED79-CF15-D7E645FAF1B7}"/>
          </ac:spMkLst>
        </pc:spChg>
        <pc:spChg chg="add mod">
          <ac:chgData name="Jinze Sha" userId="d26155ab-305f-4f8d-ac91-f912a40e532a" providerId="ADAL" clId="{37D18A9B-17B7-43DD-B841-8A9CF83C2454}" dt="2023-10-31T02:09:09.641" v="7100" actId="1036"/>
          <ac:spMkLst>
            <pc:docMk/>
            <pc:sldMk cId="4292587202" sldId="354"/>
            <ac:spMk id="3" creationId="{901C90F8-CC49-843C-04B7-24F0EAC6C3E2}"/>
          </ac:spMkLst>
        </pc:spChg>
        <pc:spChg chg="add mod">
          <ac:chgData name="Jinze Sha" userId="d26155ab-305f-4f8d-ac91-f912a40e532a" providerId="ADAL" clId="{37D18A9B-17B7-43DD-B841-8A9CF83C2454}" dt="2023-10-31T02:09:09.641" v="7100" actId="1036"/>
          <ac:spMkLst>
            <pc:docMk/>
            <pc:sldMk cId="4292587202" sldId="354"/>
            <ac:spMk id="10" creationId="{16E1AA5B-7AD7-88FA-8E18-74BA55E57DCC}"/>
          </ac:spMkLst>
        </pc:spChg>
        <pc:spChg chg="add mod">
          <ac:chgData name="Jinze Sha" userId="d26155ab-305f-4f8d-ac91-f912a40e532a" providerId="ADAL" clId="{37D18A9B-17B7-43DD-B841-8A9CF83C2454}" dt="2023-10-31T02:09:18.434" v="7101" actId="571"/>
          <ac:spMkLst>
            <pc:docMk/>
            <pc:sldMk cId="4292587202" sldId="354"/>
            <ac:spMk id="11" creationId="{FDDE3FDE-F4BD-88BD-056D-ABB7A495C551}"/>
          </ac:spMkLst>
        </pc:spChg>
        <pc:spChg chg="del">
          <ac:chgData name="Jinze Sha" userId="d26155ab-305f-4f8d-ac91-f912a40e532a" providerId="ADAL" clId="{37D18A9B-17B7-43DD-B841-8A9CF83C2454}" dt="2023-10-31T02:06:54.514" v="6880" actId="478"/>
          <ac:spMkLst>
            <pc:docMk/>
            <pc:sldMk cId="4292587202" sldId="354"/>
            <ac:spMk id="13" creationId="{14F5023F-7CB1-C1A4-6AC7-01806D2C19DD}"/>
          </ac:spMkLst>
        </pc:spChg>
        <pc:spChg chg="del">
          <ac:chgData name="Jinze Sha" userId="d26155ab-305f-4f8d-ac91-f912a40e532a" providerId="ADAL" clId="{37D18A9B-17B7-43DD-B841-8A9CF83C2454}" dt="2023-10-31T02:06:57.670" v="6882" actId="478"/>
          <ac:spMkLst>
            <pc:docMk/>
            <pc:sldMk cId="4292587202" sldId="354"/>
            <ac:spMk id="16" creationId="{D14E4315-D8A5-ECDE-47A5-BF0970137EA6}"/>
          </ac:spMkLst>
        </pc:spChg>
        <pc:spChg chg="mod">
          <ac:chgData name="Jinze Sha" userId="d26155ab-305f-4f8d-ac91-f912a40e532a" providerId="ADAL" clId="{37D18A9B-17B7-43DD-B841-8A9CF83C2454}" dt="2023-10-31T02:09:00.128" v="7092" actId="1076"/>
          <ac:spMkLst>
            <pc:docMk/>
            <pc:sldMk cId="4292587202" sldId="354"/>
            <ac:spMk id="21" creationId="{B9582A56-7B4A-0813-16D0-B294C1429B27}"/>
          </ac:spMkLst>
        </pc:spChg>
        <pc:spChg chg="del">
          <ac:chgData name="Jinze Sha" userId="d26155ab-305f-4f8d-ac91-f912a40e532a" providerId="ADAL" clId="{37D18A9B-17B7-43DD-B841-8A9CF83C2454}" dt="2023-10-31T02:06:53.834" v="6879" actId="478"/>
          <ac:spMkLst>
            <pc:docMk/>
            <pc:sldMk cId="4292587202" sldId="354"/>
            <ac:spMk id="28" creationId="{233454D5-31E3-BAF3-A9E7-28AEE7391E33}"/>
          </ac:spMkLst>
        </pc:spChg>
        <pc:spChg chg="del">
          <ac:chgData name="Jinze Sha" userId="d26155ab-305f-4f8d-ac91-f912a40e532a" providerId="ADAL" clId="{37D18A9B-17B7-43DD-B841-8A9CF83C2454}" dt="2023-10-31T02:06:55.501" v="6881" actId="478"/>
          <ac:spMkLst>
            <pc:docMk/>
            <pc:sldMk cId="4292587202" sldId="354"/>
            <ac:spMk id="29" creationId="{D9704981-2DEB-EE84-E9E6-4112C2752418}"/>
          </ac:spMkLst>
        </pc:spChg>
        <pc:graphicFrameChg chg="mod modGraphic">
          <ac:chgData name="Jinze Sha" userId="d26155ab-305f-4f8d-ac91-f912a40e532a" providerId="ADAL" clId="{37D18A9B-17B7-43DD-B841-8A9CF83C2454}" dt="2023-10-31T02:09:34.033" v="7102" actId="122"/>
          <ac:graphicFrameMkLst>
            <pc:docMk/>
            <pc:sldMk cId="4292587202" sldId="354"/>
            <ac:graphicFrameMk id="8" creationId="{B76ED12F-BC54-FD6F-1378-AE80B2C7EBAC}"/>
          </ac:graphicFrameMkLst>
        </pc:graphicFrameChg>
        <pc:graphicFrameChg chg="mod modGraphic">
          <ac:chgData name="Jinze Sha" userId="d26155ab-305f-4f8d-ac91-f912a40e532a" providerId="ADAL" clId="{37D18A9B-17B7-43DD-B841-8A9CF83C2454}" dt="2023-10-31T02:09:37.200" v="7103" actId="122"/>
          <ac:graphicFrameMkLst>
            <pc:docMk/>
            <pc:sldMk cId="4292587202" sldId="354"/>
            <ac:graphicFrameMk id="9" creationId="{AD772FF6-8F25-DFC8-1694-FBFA0106F4D8}"/>
          </ac:graphicFrameMkLst>
        </pc:graphicFrameChg>
      </pc:sldChg>
      <pc:sldChg chg="addSp delSp modSp add mod modTransition modAnim">
        <pc:chgData name="Jinze Sha" userId="d26155ab-305f-4f8d-ac91-f912a40e532a" providerId="ADAL" clId="{37D18A9B-17B7-43DD-B841-8A9CF83C2454}" dt="2023-10-31T02:51:45.690" v="8582"/>
        <pc:sldMkLst>
          <pc:docMk/>
          <pc:sldMk cId="2977164801" sldId="355"/>
        </pc:sldMkLst>
        <pc:spChg chg="add mod">
          <ac:chgData name="Jinze Sha" userId="d26155ab-305f-4f8d-ac91-f912a40e532a" providerId="ADAL" clId="{37D18A9B-17B7-43DD-B841-8A9CF83C2454}" dt="2023-10-31T02:19:32.737" v="7352" actId="5793"/>
          <ac:spMkLst>
            <pc:docMk/>
            <pc:sldMk cId="2977164801" sldId="355"/>
            <ac:spMk id="2" creationId="{8594FD84-4DA5-5446-2083-9EC3BA76E2A5}"/>
          </ac:spMkLst>
        </pc:spChg>
        <pc:spChg chg="mod">
          <ac:chgData name="Jinze Sha" userId="d26155ab-305f-4f8d-ac91-f912a40e532a" providerId="ADAL" clId="{37D18A9B-17B7-43DD-B841-8A9CF83C2454}" dt="2023-10-31T02:19:30.150" v="7346" actId="20577"/>
          <ac:spMkLst>
            <pc:docMk/>
            <pc:sldMk cId="2977164801" sldId="355"/>
            <ac:spMk id="18" creationId="{34C1C13C-A410-9407-66DD-543C540772E3}"/>
          </ac:spMkLst>
        </pc:spChg>
        <pc:spChg chg="mod">
          <ac:chgData name="Jinze Sha" userId="d26155ab-305f-4f8d-ac91-f912a40e532a" providerId="ADAL" clId="{37D18A9B-17B7-43DD-B841-8A9CF83C2454}" dt="2023-10-31T02:18:08.718" v="7185" actId="20577"/>
          <ac:spMkLst>
            <pc:docMk/>
            <pc:sldMk cId="2977164801" sldId="355"/>
            <ac:spMk id="19" creationId="{1C485719-11D4-1CE3-EE92-B38DAC9E58A9}"/>
          </ac:spMkLst>
        </pc:spChg>
        <pc:picChg chg="add mod">
          <ac:chgData name="Jinze Sha" userId="d26155ab-305f-4f8d-ac91-f912a40e532a" providerId="ADAL" clId="{37D18A9B-17B7-43DD-B841-8A9CF83C2454}" dt="2023-10-31T02:18:49.771" v="7234" actId="1076"/>
          <ac:picMkLst>
            <pc:docMk/>
            <pc:sldMk cId="2977164801" sldId="355"/>
            <ac:picMk id="3" creationId="{0E14A453-92A0-00E9-9D9E-066B439AC67C}"/>
          </ac:picMkLst>
        </pc:picChg>
        <pc:picChg chg="add mod">
          <ac:chgData name="Jinze Sha" userId="d26155ab-305f-4f8d-ac91-f912a40e532a" providerId="ADAL" clId="{37D18A9B-17B7-43DD-B841-8A9CF83C2454}" dt="2023-10-31T02:18:48.300" v="7233" actId="1076"/>
          <ac:picMkLst>
            <pc:docMk/>
            <pc:sldMk cId="2977164801" sldId="355"/>
            <ac:picMk id="6" creationId="{4FE0E7CA-3C1A-DC53-BC7E-1509B0F1C7C8}"/>
          </ac:picMkLst>
        </pc:picChg>
        <pc:picChg chg="del">
          <ac:chgData name="Jinze Sha" userId="d26155ab-305f-4f8d-ac91-f912a40e532a" providerId="ADAL" clId="{37D18A9B-17B7-43DD-B841-8A9CF83C2454}" dt="2023-10-31T02:17:06.983" v="7144" actId="478"/>
          <ac:picMkLst>
            <pc:docMk/>
            <pc:sldMk cId="2977164801" sldId="355"/>
            <ac:picMk id="15" creationId="{2A09186F-50E5-5A1D-89DB-D23504AA2BE9}"/>
          </ac:picMkLst>
        </pc:picChg>
      </pc:sldChg>
      <pc:sldChg chg="add del">
        <pc:chgData name="Jinze Sha" userId="d26155ab-305f-4f8d-ac91-f912a40e532a" providerId="ADAL" clId="{37D18A9B-17B7-43DD-B841-8A9CF83C2454}" dt="2023-10-31T02:21:47.645" v="7356"/>
        <pc:sldMkLst>
          <pc:docMk/>
          <pc:sldMk cId="676799805" sldId="356"/>
        </pc:sldMkLst>
      </pc:sldChg>
      <pc:sldChg chg="modSp add mod modTransition">
        <pc:chgData name="Jinze Sha" userId="d26155ab-305f-4f8d-ac91-f912a40e532a" providerId="ADAL" clId="{37D18A9B-17B7-43DD-B841-8A9CF83C2454}" dt="2023-10-31T02:51:45.690" v="8582"/>
        <pc:sldMkLst>
          <pc:docMk/>
          <pc:sldMk cId="2749219862" sldId="356"/>
        </pc:sldMkLst>
        <pc:spChg chg="mod">
          <ac:chgData name="Jinze Sha" userId="d26155ab-305f-4f8d-ac91-f912a40e532a" providerId="ADAL" clId="{37D18A9B-17B7-43DD-B841-8A9CF83C2454}" dt="2023-10-31T02:23:53.756" v="7609" actId="20577"/>
          <ac:spMkLst>
            <pc:docMk/>
            <pc:sldMk cId="2749219862" sldId="356"/>
            <ac:spMk id="16" creationId="{EDCDFA71-C4DB-4608-9784-18499873F058}"/>
          </ac:spMkLst>
        </pc:spChg>
      </pc:sldChg>
      <pc:sldChg chg="modSp add del mod">
        <pc:chgData name="Jinze Sha" userId="d26155ab-305f-4f8d-ac91-f912a40e532a" providerId="ADAL" clId="{37D18A9B-17B7-43DD-B841-8A9CF83C2454}" dt="2023-10-31T02:21:57.672" v="7370"/>
        <pc:sldMkLst>
          <pc:docMk/>
          <pc:sldMk cId="3394973830" sldId="356"/>
        </pc:sldMkLst>
        <pc:spChg chg="mod">
          <ac:chgData name="Jinze Sha" userId="d26155ab-305f-4f8d-ac91-f912a40e532a" providerId="ADAL" clId="{37D18A9B-17B7-43DD-B841-8A9CF83C2454}" dt="2023-10-31T02:21:57.428" v="7369" actId="20577"/>
          <ac:spMkLst>
            <pc:docMk/>
            <pc:sldMk cId="3394973830" sldId="356"/>
            <ac:spMk id="6" creationId="{B8F04125-00C7-44AB-AA88-23C0C7B768FF}"/>
          </ac:spMkLst>
        </pc:spChg>
      </pc:sldChg>
      <pc:sldChg chg="modSp add mod modTransition">
        <pc:chgData name="Jinze Sha" userId="d26155ab-305f-4f8d-ac91-f912a40e532a" providerId="ADAL" clId="{37D18A9B-17B7-43DD-B841-8A9CF83C2454}" dt="2023-10-31T02:52:26.747" v="8584"/>
        <pc:sldMkLst>
          <pc:docMk/>
          <pc:sldMk cId="2085422741" sldId="357"/>
        </pc:sldMkLst>
        <pc:spChg chg="mod">
          <ac:chgData name="Jinze Sha" userId="d26155ab-305f-4f8d-ac91-f912a40e532a" providerId="ADAL" clId="{37D18A9B-17B7-43DD-B841-8A9CF83C2454}" dt="2023-10-31T02:23:39.403" v="7586" actId="20577"/>
          <ac:spMkLst>
            <pc:docMk/>
            <pc:sldMk cId="2085422741" sldId="357"/>
            <ac:spMk id="16" creationId="{EDCDFA71-C4DB-4608-9784-18499873F058}"/>
          </ac:spMkLst>
        </pc:spChg>
      </pc:sldChg>
      <pc:sldChg chg="addSp delSp modSp add mod modTransition delAnim">
        <pc:chgData name="Jinze Sha" userId="d26155ab-305f-4f8d-ac91-f912a40e532a" providerId="ADAL" clId="{37D18A9B-17B7-43DD-B841-8A9CF83C2454}" dt="2023-10-31T02:51:45.690" v="8582"/>
        <pc:sldMkLst>
          <pc:docMk/>
          <pc:sldMk cId="1278836978" sldId="358"/>
        </pc:sldMkLst>
        <pc:spChg chg="add mod">
          <ac:chgData name="Jinze Sha" userId="d26155ab-305f-4f8d-ac91-f912a40e532a" providerId="ADAL" clId="{37D18A9B-17B7-43DD-B841-8A9CF83C2454}" dt="2023-10-31T02:35:15.697" v="8313" actId="14100"/>
          <ac:spMkLst>
            <pc:docMk/>
            <pc:sldMk cId="1278836978" sldId="358"/>
            <ac:spMk id="3" creationId="{AE8BF937-800A-9851-05FD-CE05677D13F0}"/>
          </ac:spMkLst>
        </pc:spChg>
        <pc:spChg chg="mod">
          <ac:chgData name="Jinze Sha" userId="d26155ab-305f-4f8d-ac91-f912a40e532a" providerId="ADAL" clId="{37D18A9B-17B7-43DD-B841-8A9CF83C2454}" dt="2023-10-31T02:24:01.854" v="7611"/>
          <ac:spMkLst>
            <pc:docMk/>
            <pc:sldMk cId="1278836978" sldId="358"/>
            <ac:spMk id="6" creationId="{B8F04125-00C7-44AB-AA88-23C0C7B768FF}"/>
          </ac:spMkLst>
        </pc:spChg>
        <pc:spChg chg="del">
          <ac:chgData name="Jinze Sha" userId="d26155ab-305f-4f8d-ac91-f912a40e532a" providerId="ADAL" clId="{37D18A9B-17B7-43DD-B841-8A9CF83C2454}" dt="2023-10-31T02:24:03.680" v="7612" actId="478"/>
          <ac:spMkLst>
            <pc:docMk/>
            <pc:sldMk cId="1278836978" sldId="358"/>
            <ac:spMk id="10" creationId="{301AEFE8-D414-E317-104C-3ACC8EF488F0}"/>
          </ac:spMkLst>
        </pc:spChg>
        <pc:spChg chg="del">
          <ac:chgData name="Jinze Sha" userId="d26155ab-305f-4f8d-ac91-f912a40e532a" providerId="ADAL" clId="{37D18A9B-17B7-43DD-B841-8A9CF83C2454}" dt="2023-10-31T02:24:04.892" v="7613" actId="478"/>
          <ac:spMkLst>
            <pc:docMk/>
            <pc:sldMk cId="1278836978" sldId="358"/>
            <ac:spMk id="12" creationId="{C7A25F52-FA3D-1A9A-4613-5944847C0288}"/>
          </ac:spMkLst>
        </pc:spChg>
        <pc:spChg chg="del">
          <ac:chgData name="Jinze Sha" userId="d26155ab-305f-4f8d-ac91-f912a40e532a" providerId="ADAL" clId="{37D18A9B-17B7-43DD-B841-8A9CF83C2454}" dt="2023-10-31T02:24:06.587" v="7615" actId="478"/>
          <ac:spMkLst>
            <pc:docMk/>
            <pc:sldMk cId="1278836978" sldId="358"/>
            <ac:spMk id="27" creationId="{B4AAD62B-BA03-4B1D-B442-1014B8E5BCA0}"/>
          </ac:spMkLst>
        </pc:spChg>
        <pc:picChg chg="add mod">
          <ac:chgData name="Jinze Sha" userId="d26155ab-305f-4f8d-ac91-f912a40e532a" providerId="ADAL" clId="{37D18A9B-17B7-43DD-B841-8A9CF83C2454}" dt="2023-10-31T02:26:43.600" v="7659" actId="1076"/>
          <ac:picMkLst>
            <pc:docMk/>
            <pc:sldMk cId="1278836978" sldId="358"/>
            <ac:picMk id="9" creationId="{A5EC4D81-89F2-FD84-A3B3-28E03FDA1EA3}"/>
          </ac:picMkLst>
        </pc:picChg>
        <pc:picChg chg="del">
          <ac:chgData name="Jinze Sha" userId="d26155ab-305f-4f8d-ac91-f912a40e532a" providerId="ADAL" clId="{37D18A9B-17B7-43DD-B841-8A9CF83C2454}" dt="2023-10-31T02:24:05.198" v="7614" actId="478"/>
          <ac:picMkLst>
            <pc:docMk/>
            <pc:sldMk cId="1278836978" sldId="358"/>
            <ac:picMk id="13" creationId="{51BF5CFB-A0CE-AF96-0853-D7739FF9A9C4}"/>
          </ac:picMkLst>
        </pc:picChg>
        <pc:picChg chg="add del mod">
          <ac:chgData name="Jinze Sha" userId="d26155ab-305f-4f8d-ac91-f912a40e532a" providerId="ADAL" clId="{37D18A9B-17B7-43DD-B841-8A9CF83C2454}" dt="2023-10-31T02:26:20.052" v="7652" actId="478"/>
          <ac:picMkLst>
            <pc:docMk/>
            <pc:sldMk cId="1278836978" sldId="358"/>
            <ac:picMk id="14" creationId="{342BFB65-4606-9FC4-BBD7-941439358F2B}"/>
          </ac:picMkLst>
        </pc:picChg>
        <pc:picChg chg="add mod modCrop">
          <ac:chgData name="Jinze Sha" userId="d26155ab-305f-4f8d-ac91-f912a40e532a" providerId="ADAL" clId="{37D18A9B-17B7-43DD-B841-8A9CF83C2454}" dt="2023-10-31T02:27:03.282" v="7663" actId="1076"/>
          <ac:picMkLst>
            <pc:docMk/>
            <pc:sldMk cId="1278836978" sldId="358"/>
            <ac:picMk id="16" creationId="{A314FA17-E607-3A1C-2800-DDC2FFD716A5}"/>
          </ac:picMkLst>
        </pc:picChg>
      </pc:sldChg>
      <pc:sldChg chg="addSp delSp modSp add mod modTransition modAnim">
        <pc:chgData name="Jinze Sha" userId="d26155ab-305f-4f8d-ac91-f912a40e532a" providerId="ADAL" clId="{37D18A9B-17B7-43DD-B841-8A9CF83C2454}" dt="2023-10-31T02:51:45.690" v="8582"/>
        <pc:sldMkLst>
          <pc:docMk/>
          <pc:sldMk cId="2871313945" sldId="359"/>
        </pc:sldMkLst>
        <pc:spChg chg="add mod">
          <ac:chgData name="Jinze Sha" userId="d26155ab-305f-4f8d-ac91-f912a40e532a" providerId="ADAL" clId="{37D18A9B-17B7-43DD-B841-8A9CF83C2454}" dt="2023-10-31T02:33:23.184" v="8237" actId="20577"/>
          <ac:spMkLst>
            <pc:docMk/>
            <pc:sldMk cId="2871313945" sldId="359"/>
            <ac:spMk id="2" creationId="{E019AE77-836C-8F62-1E15-A021C0CFE20B}"/>
          </ac:spMkLst>
        </pc:spChg>
        <pc:spChg chg="del">
          <ac:chgData name="Jinze Sha" userId="d26155ab-305f-4f8d-ac91-f912a40e532a" providerId="ADAL" clId="{37D18A9B-17B7-43DD-B841-8A9CF83C2454}" dt="2023-10-31T02:35:24.709" v="8316" actId="478"/>
          <ac:spMkLst>
            <pc:docMk/>
            <pc:sldMk cId="2871313945" sldId="359"/>
            <ac:spMk id="3" creationId="{AE8BF937-800A-9851-05FD-CE05677D13F0}"/>
          </ac:spMkLst>
        </pc:spChg>
        <pc:spChg chg="add del">
          <ac:chgData name="Jinze Sha" userId="d26155ab-305f-4f8d-ac91-f912a40e532a" providerId="ADAL" clId="{37D18A9B-17B7-43DD-B841-8A9CF83C2454}" dt="2023-10-31T02:35:22.136" v="8315" actId="478"/>
          <ac:spMkLst>
            <pc:docMk/>
            <pc:sldMk cId="2871313945" sldId="359"/>
            <ac:spMk id="5" creationId="{EDEBD914-665A-4EED-A7C8-CEA66F180CC2}"/>
          </ac:spMkLst>
        </pc:spChg>
        <pc:spChg chg="add del">
          <ac:chgData name="Jinze Sha" userId="d26155ab-305f-4f8d-ac91-f912a40e532a" providerId="ADAL" clId="{37D18A9B-17B7-43DD-B841-8A9CF83C2454}" dt="2023-10-31T02:31:57.181" v="8076" actId="22"/>
          <ac:spMkLst>
            <pc:docMk/>
            <pc:sldMk cId="2871313945" sldId="359"/>
            <ac:spMk id="10" creationId="{978891AD-E89D-907D-6AE8-948F9A0BD47E}"/>
          </ac:spMkLst>
        </pc:spChg>
        <pc:spChg chg="add mod">
          <ac:chgData name="Jinze Sha" userId="d26155ab-305f-4f8d-ac91-f912a40e532a" providerId="ADAL" clId="{37D18A9B-17B7-43DD-B841-8A9CF83C2454}" dt="2023-10-31T02:34:52.688" v="8259" actId="20577"/>
          <ac:spMkLst>
            <pc:docMk/>
            <pc:sldMk cId="2871313945" sldId="359"/>
            <ac:spMk id="11" creationId="{91CCB639-DD0B-4D2C-6B36-48536B7E9B3A}"/>
          </ac:spMkLst>
        </pc:spChg>
        <pc:spChg chg="add mod">
          <ac:chgData name="Jinze Sha" userId="d26155ab-305f-4f8d-ac91-f912a40e532a" providerId="ADAL" clId="{37D18A9B-17B7-43DD-B841-8A9CF83C2454}" dt="2023-10-31T02:35:24.939" v="8317"/>
          <ac:spMkLst>
            <pc:docMk/>
            <pc:sldMk cId="2871313945" sldId="359"/>
            <ac:spMk id="12" creationId="{A12143EE-ED31-3D1A-5E14-1F3D94296478}"/>
          </ac:spMkLst>
        </pc:spChg>
        <pc:picChg chg="mod">
          <ac:chgData name="Jinze Sha" userId="d26155ab-305f-4f8d-ac91-f912a40e532a" providerId="ADAL" clId="{37D18A9B-17B7-43DD-B841-8A9CF83C2454}" dt="2023-10-31T02:27:21.722" v="7671" actId="14100"/>
          <ac:picMkLst>
            <pc:docMk/>
            <pc:sldMk cId="2871313945" sldId="359"/>
            <ac:picMk id="9" creationId="{A5EC4D81-89F2-FD84-A3B3-28E03FDA1EA3}"/>
          </ac:picMkLst>
        </pc:picChg>
        <pc:picChg chg="mod">
          <ac:chgData name="Jinze Sha" userId="d26155ab-305f-4f8d-ac91-f912a40e532a" providerId="ADAL" clId="{37D18A9B-17B7-43DD-B841-8A9CF83C2454}" dt="2023-10-31T02:27:24.292" v="7672" actId="14100"/>
          <ac:picMkLst>
            <pc:docMk/>
            <pc:sldMk cId="2871313945" sldId="359"/>
            <ac:picMk id="16" creationId="{A314FA17-E607-3A1C-2800-DDC2FFD716A5}"/>
          </ac:picMkLst>
        </pc:picChg>
      </pc:sldChg>
      <pc:sldChg chg="modSp add mod modTransition">
        <pc:chgData name="Jinze Sha" userId="d26155ab-305f-4f8d-ac91-f912a40e532a" providerId="ADAL" clId="{37D18A9B-17B7-43DD-B841-8A9CF83C2454}" dt="2023-10-31T02:51:45.690" v="8582"/>
        <pc:sldMkLst>
          <pc:docMk/>
          <pc:sldMk cId="3548889717" sldId="360"/>
        </pc:sldMkLst>
        <pc:spChg chg="mod">
          <ac:chgData name="Jinze Sha" userId="d26155ab-305f-4f8d-ac91-f912a40e532a" providerId="ADAL" clId="{37D18A9B-17B7-43DD-B841-8A9CF83C2454}" dt="2023-10-31T02:38:41.335" v="8343" actId="20577"/>
          <ac:spMkLst>
            <pc:docMk/>
            <pc:sldMk cId="3548889717" sldId="360"/>
            <ac:spMk id="6" creationId="{B8F04125-00C7-44AB-AA88-23C0C7B768FF}"/>
          </ac:spMkLst>
        </pc:spChg>
        <pc:spChg chg="mod">
          <ac:chgData name="Jinze Sha" userId="d26155ab-305f-4f8d-ac91-f912a40e532a" providerId="ADAL" clId="{37D18A9B-17B7-43DD-B841-8A9CF83C2454}" dt="2023-10-31T02:38:06.297" v="8336" actId="1076"/>
          <ac:spMkLst>
            <pc:docMk/>
            <pc:sldMk cId="3548889717" sldId="360"/>
            <ac:spMk id="8" creationId="{7D890966-FB90-412F-3807-7A0F7354F11E}"/>
          </ac:spMkLst>
        </pc:spChg>
        <pc:picChg chg="mod">
          <ac:chgData name="Jinze Sha" userId="d26155ab-305f-4f8d-ac91-f912a40e532a" providerId="ADAL" clId="{37D18A9B-17B7-43DD-B841-8A9CF83C2454}" dt="2023-10-31T02:38:07.715" v="8337" actId="1076"/>
          <ac:picMkLst>
            <pc:docMk/>
            <pc:sldMk cId="3548889717" sldId="360"/>
            <ac:picMk id="1026" creationId="{BE47FBC2-7DB7-B34A-69F8-61F66C62CE29}"/>
          </ac:picMkLst>
        </pc:picChg>
        <pc:cxnChg chg="mod">
          <ac:chgData name="Jinze Sha" userId="d26155ab-305f-4f8d-ac91-f912a40e532a" providerId="ADAL" clId="{37D18A9B-17B7-43DD-B841-8A9CF83C2454}" dt="2023-10-31T02:38:12.097" v="8339" actId="14100"/>
          <ac:cxnSpMkLst>
            <pc:docMk/>
            <pc:sldMk cId="3548889717" sldId="360"/>
            <ac:cxnSpMk id="10" creationId="{379D7043-C99C-E9D3-9F01-7D2A45965F0B}"/>
          </ac:cxnSpMkLst>
        </pc:cxnChg>
      </pc:sldChg>
      <pc:sldChg chg="add del modTransition">
        <pc:chgData name="Jinze Sha" userId="d26155ab-305f-4f8d-ac91-f912a40e532a" providerId="ADAL" clId="{37D18A9B-17B7-43DD-B841-8A9CF83C2454}" dt="2023-10-31T02:51:45.690" v="8582"/>
        <pc:sldMkLst>
          <pc:docMk/>
          <pc:sldMk cId="392799399" sldId="361"/>
        </pc:sldMkLst>
      </pc:sldChg>
      <pc:sldChg chg="addSp delSp modSp add mod modTransition modAnim">
        <pc:chgData name="Jinze Sha" userId="d26155ab-305f-4f8d-ac91-f912a40e532a" providerId="ADAL" clId="{37D18A9B-17B7-43DD-B841-8A9CF83C2454}" dt="2023-10-31T03:03:48.311" v="9453" actId="1076"/>
        <pc:sldMkLst>
          <pc:docMk/>
          <pc:sldMk cId="390869951" sldId="362"/>
        </pc:sldMkLst>
        <pc:spChg chg="mod">
          <ac:chgData name="Jinze Sha" userId="d26155ab-305f-4f8d-ac91-f912a40e532a" providerId="ADAL" clId="{37D18A9B-17B7-43DD-B841-8A9CF83C2454}" dt="2023-10-31T02:49:51.284" v="8518" actId="1076"/>
          <ac:spMkLst>
            <pc:docMk/>
            <pc:sldMk cId="390869951" sldId="362"/>
            <ac:spMk id="4" creationId="{081E344A-C93F-4E03-A578-34729ED9310B}"/>
          </ac:spMkLst>
        </pc:spChg>
        <pc:spChg chg="mod">
          <ac:chgData name="Jinze Sha" userId="d26155ab-305f-4f8d-ac91-f912a40e532a" providerId="ADAL" clId="{37D18A9B-17B7-43DD-B841-8A9CF83C2454}" dt="2023-10-31T03:02:51.951" v="9367" actId="1076"/>
          <ac:spMkLst>
            <pc:docMk/>
            <pc:sldMk cId="390869951" sldId="362"/>
            <ac:spMk id="6" creationId="{B8F04125-00C7-44AB-AA88-23C0C7B768FF}"/>
          </ac:spMkLst>
        </pc:spChg>
        <pc:spChg chg="del">
          <ac:chgData name="Jinze Sha" userId="d26155ab-305f-4f8d-ac91-f912a40e532a" providerId="ADAL" clId="{37D18A9B-17B7-43DD-B841-8A9CF83C2454}" dt="2023-10-31T02:39:04.539" v="8359" actId="478"/>
          <ac:spMkLst>
            <pc:docMk/>
            <pc:sldMk cId="390869951" sldId="362"/>
            <ac:spMk id="8" creationId="{7D890966-FB90-412F-3807-7A0F7354F11E}"/>
          </ac:spMkLst>
        </pc:spChg>
        <pc:spChg chg="del">
          <ac:chgData name="Jinze Sha" userId="d26155ab-305f-4f8d-ac91-f912a40e532a" providerId="ADAL" clId="{37D18A9B-17B7-43DD-B841-8A9CF83C2454}" dt="2023-10-31T02:39:04.539" v="8359" actId="478"/>
          <ac:spMkLst>
            <pc:docMk/>
            <pc:sldMk cId="390869951" sldId="362"/>
            <ac:spMk id="25" creationId="{5A37A02F-8ABE-7AE8-7ED9-8B6A6F4E26E5}"/>
          </ac:spMkLst>
        </pc:spChg>
        <pc:spChg chg="del">
          <ac:chgData name="Jinze Sha" userId="d26155ab-305f-4f8d-ac91-f912a40e532a" providerId="ADAL" clId="{37D18A9B-17B7-43DD-B841-8A9CF83C2454}" dt="2023-10-31T02:39:04.539" v="8359" actId="478"/>
          <ac:spMkLst>
            <pc:docMk/>
            <pc:sldMk cId="390869951" sldId="362"/>
            <ac:spMk id="34" creationId="{4C1D0FA3-69E8-C6AF-9C35-186769FEC0BC}"/>
          </ac:spMkLst>
        </pc:spChg>
        <pc:spChg chg="del">
          <ac:chgData name="Jinze Sha" userId="d26155ab-305f-4f8d-ac91-f912a40e532a" providerId="ADAL" clId="{37D18A9B-17B7-43DD-B841-8A9CF83C2454}" dt="2023-10-31T02:39:04.539" v="8359" actId="478"/>
          <ac:spMkLst>
            <pc:docMk/>
            <pc:sldMk cId="390869951" sldId="362"/>
            <ac:spMk id="35" creationId="{DC6D14AD-F4F4-9061-7C19-D11A01A91BBD}"/>
          </ac:spMkLst>
        </pc:spChg>
        <pc:spChg chg="del">
          <ac:chgData name="Jinze Sha" userId="d26155ab-305f-4f8d-ac91-f912a40e532a" providerId="ADAL" clId="{37D18A9B-17B7-43DD-B841-8A9CF83C2454}" dt="2023-10-31T02:39:04.539" v="8359" actId="478"/>
          <ac:spMkLst>
            <pc:docMk/>
            <pc:sldMk cId="390869951" sldId="362"/>
            <ac:spMk id="36" creationId="{9D799931-CABE-8544-B0CD-C9D6879D14DB}"/>
          </ac:spMkLst>
        </pc:spChg>
        <pc:spChg chg="del">
          <ac:chgData name="Jinze Sha" userId="d26155ab-305f-4f8d-ac91-f912a40e532a" providerId="ADAL" clId="{37D18A9B-17B7-43DD-B841-8A9CF83C2454}" dt="2023-10-31T02:39:04.539" v="8359" actId="478"/>
          <ac:spMkLst>
            <pc:docMk/>
            <pc:sldMk cId="390869951" sldId="362"/>
            <ac:spMk id="37" creationId="{B0154C23-AD52-0311-4500-8FD8ECFD8E64}"/>
          </ac:spMkLst>
        </pc:spChg>
        <pc:spChg chg="del">
          <ac:chgData name="Jinze Sha" userId="d26155ab-305f-4f8d-ac91-f912a40e532a" providerId="ADAL" clId="{37D18A9B-17B7-43DD-B841-8A9CF83C2454}" dt="2023-10-31T02:39:04.539" v="8359" actId="478"/>
          <ac:spMkLst>
            <pc:docMk/>
            <pc:sldMk cId="390869951" sldId="362"/>
            <ac:spMk id="38" creationId="{100248E0-9147-71E8-E627-FD8B3949F58B}"/>
          </ac:spMkLst>
        </pc:spChg>
        <pc:spChg chg="del">
          <ac:chgData name="Jinze Sha" userId="d26155ab-305f-4f8d-ac91-f912a40e532a" providerId="ADAL" clId="{37D18A9B-17B7-43DD-B841-8A9CF83C2454}" dt="2023-10-31T02:39:04.539" v="8359" actId="478"/>
          <ac:spMkLst>
            <pc:docMk/>
            <pc:sldMk cId="390869951" sldId="362"/>
            <ac:spMk id="39" creationId="{255D5AF7-5965-7BF2-E078-DBAD1E61CF86}"/>
          </ac:spMkLst>
        </pc:spChg>
        <pc:spChg chg="del">
          <ac:chgData name="Jinze Sha" userId="d26155ab-305f-4f8d-ac91-f912a40e532a" providerId="ADAL" clId="{37D18A9B-17B7-43DD-B841-8A9CF83C2454}" dt="2023-10-31T02:39:09.966" v="8366" actId="478"/>
          <ac:spMkLst>
            <pc:docMk/>
            <pc:sldMk cId="390869951" sldId="362"/>
            <ac:spMk id="40" creationId="{C31A493D-AB5D-587B-BCF3-722434547D12}"/>
          </ac:spMkLst>
        </pc:spChg>
        <pc:spChg chg="del">
          <ac:chgData name="Jinze Sha" userId="d26155ab-305f-4f8d-ac91-f912a40e532a" providerId="ADAL" clId="{37D18A9B-17B7-43DD-B841-8A9CF83C2454}" dt="2023-10-31T02:39:04.539" v="8359" actId="478"/>
          <ac:spMkLst>
            <pc:docMk/>
            <pc:sldMk cId="390869951" sldId="362"/>
            <ac:spMk id="41" creationId="{6F133C2D-CAFB-6D18-50B8-6747F589714D}"/>
          </ac:spMkLst>
        </pc:spChg>
        <pc:spChg chg="del">
          <ac:chgData name="Jinze Sha" userId="d26155ab-305f-4f8d-ac91-f912a40e532a" providerId="ADAL" clId="{37D18A9B-17B7-43DD-B841-8A9CF83C2454}" dt="2023-10-31T02:39:05.978" v="8360" actId="478"/>
          <ac:spMkLst>
            <pc:docMk/>
            <pc:sldMk cId="390869951" sldId="362"/>
            <ac:spMk id="42" creationId="{6F3EB8BE-FEFE-334F-B3D3-0E81D84E5759}"/>
          </ac:spMkLst>
        </pc:spChg>
        <pc:spChg chg="del">
          <ac:chgData name="Jinze Sha" userId="d26155ab-305f-4f8d-ac91-f912a40e532a" providerId="ADAL" clId="{37D18A9B-17B7-43DD-B841-8A9CF83C2454}" dt="2023-10-31T02:39:04.539" v="8359" actId="478"/>
          <ac:spMkLst>
            <pc:docMk/>
            <pc:sldMk cId="390869951" sldId="362"/>
            <ac:spMk id="48" creationId="{0D1997C2-EE86-A6DA-47BC-3848D468BE12}"/>
          </ac:spMkLst>
        </pc:spChg>
        <pc:spChg chg="del">
          <ac:chgData name="Jinze Sha" userId="d26155ab-305f-4f8d-ac91-f912a40e532a" providerId="ADAL" clId="{37D18A9B-17B7-43DD-B841-8A9CF83C2454}" dt="2023-10-31T02:39:04.539" v="8359" actId="478"/>
          <ac:spMkLst>
            <pc:docMk/>
            <pc:sldMk cId="390869951" sldId="362"/>
            <ac:spMk id="49" creationId="{D8D6D9B3-8543-F740-8872-CC4EB5F37E45}"/>
          </ac:spMkLst>
        </pc:spChg>
        <pc:spChg chg="del mod">
          <ac:chgData name="Jinze Sha" userId="d26155ab-305f-4f8d-ac91-f912a40e532a" providerId="ADAL" clId="{37D18A9B-17B7-43DD-B841-8A9CF83C2454}" dt="2023-10-31T02:39:07.911" v="8363" actId="478"/>
          <ac:spMkLst>
            <pc:docMk/>
            <pc:sldMk cId="390869951" sldId="362"/>
            <ac:spMk id="50" creationId="{C376719B-0537-B169-FC2D-7F2953A99EEC}"/>
          </ac:spMkLst>
        </pc:spChg>
        <pc:spChg chg="add mod">
          <ac:chgData name="Jinze Sha" userId="d26155ab-305f-4f8d-ac91-f912a40e532a" providerId="ADAL" clId="{37D18A9B-17B7-43DD-B841-8A9CF83C2454}" dt="2023-10-31T02:50:36.356" v="8572" actId="1037"/>
          <ac:spMkLst>
            <pc:docMk/>
            <pc:sldMk cId="390869951" sldId="362"/>
            <ac:spMk id="51" creationId="{C2B36BBD-C6A6-EF9C-53FE-C48B3B41A945}"/>
          </ac:spMkLst>
        </pc:spChg>
        <pc:spChg chg="add mod">
          <ac:chgData name="Jinze Sha" userId="d26155ab-305f-4f8d-ac91-f912a40e532a" providerId="ADAL" clId="{37D18A9B-17B7-43DD-B841-8A9CF83C2454}" dt="2023-10-31T02:50:04.055" v="8540" actId="1036"/>
          <ac:spMkLst>
            <pc:docMk/>
            <pc:sldMk cId="390869951" sldId="362"/>
            <ac:spMk id="52" creationId="{8953FE11-97B2-5A64-A7E0-7F8BCFBD856E}"/>
          </ac:spMkLst>
        </pc:spChg>
        <pc:spChg chg="add mod">
          <ac:chgData name="Jinze Sha" userId="d26155ab-305f-4f8d-ac91-f912a40e532a" providerId="ADAL" clId="{37D18A9B-17B7-43DD-B841-8A9CF83C2454}" dt="2023-10-31T03:03:48.311" v="9453" actId="1076"/>
          <ac:spMkLst>
            <pc:docMk/>
            <pc:sldMk cId="390869951" sldId="362"/>
            <ac:spMk id="53" creationId="{8502BB90-F6A7-BA8D-3ED4-B5402DEF2B46}"/>
          </ac:spMkLst>
        </pc:spChg>
        <pc:spChg chg="add mod">
          <ac:chgData name="Jinze Sha" userId="d26155ab-305f-4f8d-ac91-f912a40e532a" providerId="ADAL" clId="{37D18A9B-17B7-43DD-B841-8A9CF83C2454}" dt="2023-10-31T03:03:43.900" v="9452" actId="1076"/>
          <ac:spMkLst>
            <pc:docMk/>
            <pc:sldMk cId="390869951" sldId="362"/>
            <ac:spMk id="54" creationId="{3FBB5987-A9BC-DD18-A4FC-A25F80A3ACE6}"/>
          </ac:spMkLst>
        </pc:spChg>
        <pc:spChg chg="del">
          <ac:chgData name="Jinze Sha" userId="d26155ab-305f-4f8d-ac91-f912a40e532a" providerId="ADAL" clId="{37D18A9B-17B7-43DD-B841-8A9CF83C2454}" dt="2023-10-31T02:39:08.777" v="8364" actId="478"/>
          <ac:spMkLst>
            <pc:docMk/>
            <pc:sldMk cId="390869951" sldId="362"/>
            <ac:spMk id="57" creationId="{B5B66B9C-9196-91DF-B430-F5C95F5A5ADE}"/>
          </ac:spMkLst>
        </pc:spChg>
        <pc:graphicFrameChg chg="add del mod">
          <ac:chgData name="Jinze Sha" userId="d26155ab-305f-4f8d-ac91-f912a40e532a" providerId="ADAL" clId="{37D18A9B-17B7-43DD-B841-8A9CF83C2454}" dt="2023-10-31T02:40:21.134" v="8368" actId="478"/>
          <ac:graphicFrameMkLst>
            <pc:docMk/>
            <pc:sldMk cId="390869951" sldId="362"/>
            <ac:graphicFrameMk id="3" creationId="{64B86ECA-1F65-0B1F-7E2E-CE3B84C2862D}"/>
          </ac:graphicFrameMkLst>
        </pc:graphicFrameChg>
        <pc:picChg chg="del">
          <ac:chgData name="Jinze Sha" userId="d26155ab-305f-4f8d-ac91-f912a40e532a" providerId="ADAL" clId="{37D18A9B-17B7-43DD-B841-8A9CF83C2454}" dt="2023-10-31T02:39:04.539" v="8359" actId="478"/>
          <ac:picMkLst>
            <pc:docMk/>
            <pc:sldMk cId="390869951" sldId="362"/>
            <ac:picMk id="2" creationId="{6DC976D9-89E9-C451-0EA9-249E11CC8403}"/>
          </ac:picMkLst>
        </pc:picChg>
        <pc:picChg chg="add mod">
          <ac:chgData name="Jinze Sha" userId="d26155ab-305f-4f8d-ac91-f912a40e532a" providerId="ADAL" clId="{37D18A9B-17B7-43DD-B841-8A9CF83C2454}" dt="2023-10-31T02:43:42.683" v="8421" actId="14100"/>
          <ac:picMkLst>
            <pc:docMk/>
            <pc:sldMk cId="390869951" sldId="362"/>
            <ac:picMk id="11" creationId="{F5A03BBD-BD7F-97EC-2D9D-FABFE6593AB4}"/>
          </ac:picMkLst>
        </pc:picChg>
        <pc:picChg chg="add del mod">
          <ac:chgData name="Jinze Sha" userId="d26155ab-305f-4f8d-ac91-f912a40e532a" providerId="ADAL" clId="{37D18A9B-17B7-43DD-B841-8A9CF83C2454}" dt="2023-10-31T02:43:02.988" v="8403" actId="478"/>
          <ac:picMkLst>
            <pc:docMk/>
            <pc:sldMk cId="390869951" sldId="362"/>
            <ac:picMk id="13" creationId="{27E86257-66EF-9A3A-6E9F-64C3A0342988}"/>
          </ac:picMkLst>
        </pc:picChg>
        <pc:picChg chg="add mod">
          <ac:chgData name="Jinze Sha" userId="d26155ab-305f-4f8d-ac91-f912a40e532a" providerId="ADAL" clId="{37D18A9B-17B7-43DD-B841-8A9CF83C2454}" dt="2023-10-31T02:48:14.003" v="8440" actId="1076"/>
          <ac:picMkLst>
            <pc:docMk/>
            <pc:sldMk cId="390869951" sldId="362"/>
            <ac:picMk id="15" creationId="{0DB1D121-0D91-90D4-2363-D1C90B240F05}"/>
          </ac:picMkLst>
        </pc:picChg>
        <pc:picChg chg="del">
          <ac:chgData name="Jinze Sha" userId="d26155ab-305f-4f8d-ac91-f912a40e532a" providerId="ADAL" clId="{37D18A9B-17B7-43DD-B841-8A9CF83C2454}" dt="2023-10-31T02:39:04.539" v="8359" actId="478"/>
          <ac:picMkLst>
            <pc:docMk/>
            <pc:sldMk cId="390869951" sldId="362"/>
            <ac:picMk id="16" creationId="{3AFE9C02-5616-D58F-94C7-C1D5011DFD9A}"/>
          </ac:picMkLst>
        </pc:picChg>
        <pc:picChg chg="del">
          <ac:chgData name="Jinze Sha" userId="d26155ab-305f-4f8d-ac91-f912a40e532a" providerId="ADAL" clId="{37D18A9B-17B7-43DD-B841-8A9CF83C2454}" dt="2023-10-31T02:39:04.539" v="8359" actId="478"/>
          <ac:picMkLst>
            <pc:docMk/>
            <pc:sldMk cId="390869951" sldId="362"/>
            <ac:picMk id="19" creationId="{2F0D8517-4149-A616-02B8-0493C1660F40}"/>
          </ac:picMkLst>
        </pc:picChg>
        <pc:picChg chg="add mod">
          <ac:chgData name="Jinze Sha" userId="d26155ab-305f-4f8d-ac91-f912a40e532a" providerId="ADAL" clId="{37D18A9B-17B7-43DD-B841-8A9CF83C2454}" dt="2023-10-31T02:50:20.640" v="8551" actId="14100"/>
          <ac:picMkLst>
            <pc:docMk/>
            <pc:sldMk cId="390869951" sldId="362"/>
            <ac:picMk id="20" creationId="{E44D7693-A717-1209-CF98-9C5991B24AB6}"/>
          </ac:picMkLst>
        </pc:picChg>
        <pc:picChg chg="del">
          <ac:chgData name="Jinze Sha" userId="d26155ab-305f-4f8d-ac91-f912a40e532a" providerId="ADAL" clId="{37D18A9B-17B7-43DD-B841-8A9CF83C2454}" dt="2023-10-31T02:39:04.539" v="8359" actId="478"/>
          <ac:picMkLst>
            <pc:docMk/>
            <pc:sldMk cId="390869951" sldId="362"/>
            <ac:picMk id="21" creationId="{DB6D65D6-893C-70C9-FA0A-AF7BA5B281B4}"/>
          </ac:picMkLst>
        </pc:picChg>
        <pc:picChg chg="del">
          <ac:chgData name="Jinze Sha" userId="d26155ab-305f-4f8d-ac91-f912a40e532a" providerId="ADAL" clId="{37D18A9B-17B7-43DD-B841-8A9CF83C2454}" dt="2023-10-31T02:39:09.181" v="8365" actId="478"/>
          <ac:picMkLst>
            <pc:docMk/>
            <pc:sldMk cId="390869951" sldId="362"/>
            <ac:picMk id="24" creationId="{26A411AF-B2BD-1161-18AE-0425A38E8A6D}"/>
          </ac:picMkLst>
        </pc:picChg>
        <pc:picChg chg="add mod">
          <ac:chgData name="Jinze Sha" userId="d26155ab-305f-4f8d-ac91-f912a40e532a" providerId="ADAL" clId="{37D18A9B-17B7-43DD-B841-8A9CF83C2454}" dt="2023-10-31T02:50:15.038" v="8550" actId="1036"/>
          <ac:picMkLst>
            <pc:docMk/>
            <pc:sldMk cId="390869951" sldId="362"/>
            <ac:picMk id="26" creationId="{F9F54820-AE9C-CCB6-86B2-D70A3B3DACAE}"/>
          </ac:picMkLst>
        </pc:picChg>
        <pc:picChg chg="del">
          <ac:chgData name="Jinze Sha" userId="d26155ab-305f-4f8d-ac91-f912a40e532a" providerId="ADAL" clId="{37D18A9B-17B7-43DD-B841-8A9CF83C2454}" dt="2023-10-31T02:39:04.539" v="8359" actId="478"/>
          <ac:picMkLst>
            <pc:docMk/>
            <pc:sldMk cId="390869951" sldId="362"/>
            <ac:picMk id="27" creationId="{7ACE36A8-1F66-C46D-B5B0-521737A2334D}"/>
          </ac:picMkLst>
        </pc:picChg>
        <pc:picChg chg="del">
          <ac:chgData name="Jinze Sha" userId="d26155ab-305f-4f8d-ac91-f912a40e532a" providerId="ADAL" clId="{37D18A9B-17B7-43DD-B841-8A9CF83C2454}" dt="2023-10-31T02:39:06.365" v="8361" actId="478"/>
          <ac:picMkLst>
            <pc:docMk/>
            <pc:sldMk cId="390869951" sldId="362"/>
            <ac:picMk id="29" creationId="{3C1DF7FD-67A9-BBF1-7DF4-C1641B3317B8}"/>
          </ac:picMkLst>
        </pc:picChg>
        <pc:picChg chg="add mod">
          <ac:chgData name="Jinze Sha" userId="d26155ab-305f-4f8d-ac91-f912a40e532a" providerId="ADAL" clId="{37D18A9B-17B7-43DD-B841-8A9CF83C2454}" dt="2023-10-31T02:50:15.038" v="8550" actId="1036"/>
          <ac:picMkLst>
            <pc:docMk/>
            <pc:sldMk cId="390869951" sldId="362"/>
            <ac:picMk id="30" creationId="{BFA1FC86-F208-9A5C-5AC4-8166207608F3}"/>
          </ac:picMkLst>
        </pc:picChg>
        <pc:picChg chg="del">
          <ac:chgData name="Jinze Sha" userId="d26155ab-305f-4f8d-ac91-f912a40e532a" providerId="ADAL" clId="{37D18A9B-17B7-43DD-B841-8A9CF83C2454}" dt="2023-10-31T02:39:04.539" v="8359" actId="478"/>
          <ac:picMkLst>
            <pc:docMk/>
            <pc:sldMk cId="390869951" sldId="362"/>
            <ac:picMk id="31" creationId="{79F7F9B8-7D87-2429-E131-C184D0F41B42}"/>
          </ac:picMkLst>
        </pc:picChg>
        <pc:picChg chg="del">
          <ac:chgData name="Jinze Sha" userId="d26155ab-305f-4f8d-ac91-f912a40e532a" providerId="ADAL" clId="{37D18A9B-17B7-43DD-B841-8A9CF83C2454}" dt="2023-10-31T02:39:04.539" v="8359" actId="478"/>
          <ac:picMkLst>
            <pc:docMk/>
            <pc:sldMk cId="390869951" sldId="362"/>
            <ac:picMk id="33" creationId="{597F8326-AB70-45D0-4EF5-A43C71DE557D}"/>
          </ac:picMkLst>
        </pc:picChg>
        <pc:picChg chg="add del mod">
          <ac:chgData name="Jinze Sha" userId="d26155ab-305f-4f8d-ac91-f912a40e532a" providerId="ADAL" clId="{37D18A9B-17B7-43DD-B841-8A9CF83C2454}" dt="2023-10-31T02:48:45.773" v="8447" actId="478"/>
          <ac:picMkLst>
            <pc:docMk/>
            <pc:sldMk cId="390869951" sldId="362"/>
            <ac:picMk id="43" creationId="{35C82F9B-3EB7-F968-B687-6D6BF0A55483}"/>
          </ac:picMkLst>
        </pc:picChg>
        <pc:picChg chg="del">
          <ac:chgData name="Jinze Sha" userId="d26155ab-305f-4f8d-ac91-f912a40e532a" providerId="ADAL" clId="{37D18A9B-17B7-43DD-B841-8A9CF83C2454}" dt="2023-10-31T02:39:04.539" v="8359" actId="478"/>
          <ac:picMkLst>
            <pc:docMk/>
            <pc:sldMk cId="390869951" sldId="362"/>
            <ac:picMk id="44" creationId="{CBA824CC-2F68-1378-F74E-6CECB55E8B03}"/>
          </ac:picMkLst>
        </pc:picChg>
        <pc:picChg chg="del">
          <ac:chgData name="Jinze Sha" userId="d26155ab-305f-4f8d-ac91-f912a40e532a" providerId="ADAL" clId="{37D18A9B-17B7-43DD-B841-8A9CF83C2454}" dt="2023-10-31T02:39:04.539" v="8359" actId="478"/>
          <ac:picMkLst>
            <pc:docMk/>
            <pc:sldMk cId="390869951" sldId="362"/>
            <ac:picMk id="46" creationId="{916E7383-5E5D-C144-2467-42F693CE882A}"/>
          </ac:picMkLst>
        </pc:picChg>
        <pc:picChg chg="add mod">
          <ac:chgData name="Jinze Sha" userId="d26155ab-305f-4f8d-ac91-f912a40e532a" providerId="ADAL" clId="{37D18A9B-17B7-43DD-B841-8A9CF83C2454}" dt="2023-10-31T02:50:30" v="8553" actId="14100"/>
          <ac:picMkLst>
            <pc:docMk/>
            <pc:sldMk cId="390869951" sldId="362"/>
            <ac:picMk id="47" creationId="{9EB26F15-080A-E6FE-D275-E1A9C8938F78}"/>
          </ac:picMkLst>
        </pc:picChg>
        <pc:picChg chg="del">
          <ac:chgData name="Jinze Sha" userId="d26155ab-305f-4f8d-ac91-f912a40e532a" providerId="ADAL" clId="{37D18A9B-17B7-43DD-B841-8A9CF83C2454}" dt="2023-10-31T02:39:04.539" v="8359" actId="478"/>
          <ac:picMkLst>
            <pc:docMk/>
            <pc:sldMk cId="390869951" sldId="362"/>
            <ac:picMk id="1026" creationId="{BE47FBC2-7DB7-B34A-69F8-61F66C62CE29}"/>
          </ac:picMkLst>
        </pc:picChg>
        <pc:cxnChg chg="del">
          <ac:chgData name="Jinze Sha" userId="d26155ab-305f-4f8d-ac91-f912a40e532a" providerId="ADAL" clId="{37D18A9B-17B7-43DD-B841-8A9CF83C2454}" dt="2023-10-31T02:39:04.539" v="8359" actId="478"/>
          <ac:cxnSpMkLst>
            <pc:docMk/>
            <pc:sldMk cId="390869951" sldId="362"/>
            <ac:cxnSpMk id="10" creationId="{379D7043-C99C-E9D3-9F01-7D2A45965F0B}"/>
          </ac:cxnSpMkLst>
        </pc:cxnChg>
      </pc:sldChg>
      <pc:sldChg chg="addSp delSp modSp add mod modAnim">
        <pc:chgData name="Jinze Sha" userId="d26155ab-305f-4f8d-ac91-f912a40e532a" providerId="ADAL" clId="{37D18A9B-17B7-43DD-B841-8A9CF83C2454}" dt="2023-10-31T03:04:43.506" v="9461"/>
        <pc:sldMkLst>
          <pc:docMk/>
          <pc:sldMk cId="4102407753" sldId="363"/>
        </pc:sldMkLst>
        <pc:spChg chg="add del">
          <ac:chgData name="Jinze Sha" userId="d26155ab-305f-4f8d-ac91-f912a40e532a" providerId="ADAL" clId="{37D18A9B-17B7-43DD-B841-8A9CF83C2454}" dt="2023-10-31T02:53:09.429" v="8610" actId="22"/>
          <ac:spMkLst>
            <pc:docMk/>
            <pc:sldMk cId="4102407753" sldId="363"/>
            <ac:spMk id="3" creationId="{CE5CEE2F-4E4D-C98F-8D19-A22B312B3755}"/>
          </ac:spMkLst>
        </pc:spChg>
        <pc:spChg chg="mod">
          <ac:chgData name="Jinze Sha" userId="d26155ab-305f-4f8d-ac91-f912a40e532a" providerId="ADAL" clId="{37D18A9B-17B7-43DD-B841-8A9CF83C2454}" dt="2023-10-31T03:00:23.439" v="9032" actId="1076"/>
          <ac:spMkLst>
            <pc:docMk/>
            <pc:sldMk cId="4102407753" sldId="363"/>
            <ac:spMk id="4" creationId="{081E344A-C93F-4E03-A578-34729ED9310B}"/>
          </ac:spMkLst>
        </pc:spChg>
        <pc:spChg chg="add del mod">
          <ac:chgData name="Jinze Sha" userId="d26155ab-305f-4f8d-ac91-f912a40e532a" providerId="ADAL" clId="{37D18A9B-17B7-43DD-B841-8A9CF83C2454}" dt="2023-10-31T03:02:37.269" v="9364" actId="20577"/>
          <ac:spMkLst>
            <pc:docMk/>
            <pc:sldMk cId="4102407753" sldId="363"/>
            <ac:spMk id="6" creationId="{B8F04125-00C7-44AB-AA88-23C0C7B768FF}"/>
          </ac:spMkLst>
        </pc:spChg>
        <pc:spChg chg="add mod">
          <ac:chgData name="Jinze Sha" userId="d26155ab-305f-4f8d-ac91-f912a40e532a" providerId="ADAL" clId="{37D18A9B-17B7-43DD-B841-8A9CF83C2454}" dt="2023-10-31T03:02:20.387" v="9314" actId="1076"/>
          <ac:spMkLst>
            <pc:docMk/>
            <pc:sldMk cId="4102407753" sldId="363"/>
            <ac:spMk id="8" creationId="{1BB5F3CB-08A7-EFF7-ECFB-B3AB82F311CB}"/>
          </ac:spMkLst>
        </pc:spChg>
        <pc:spChg chg="del mod">
          <ac:chgData name="Jinze Sha" userId="d26155ab-305f-4f8d-ac91-f912a40e532a" providerId="ADAL" clId="{37D18A9B-17B7-43DD-B841-8A9CF83C2454}" dt="2023-10-31T02:53:08.264" v="8606"/>
          <ac:spMkLst>
            <pc:docMk/>
            <pc:sldMk cId="4102407753" sldId="363"/>
            <ac:spMk id="51" creationId="{C2B36BBD-C6A6-EF9C-53FE-C48B3B41A945}"/>
          </ac:spMkLst>
        </pc:spChg>
        <pc:spChg chg="del mod">
          <ac:chgData name="Jinze Sha" userId="d26155ab-305f-4f8d-ac91-f912a40e532a" providerId="ADAL" clId="{37D18A9B-17B7-43DD-B841-8A9CF83C2454}" dt="2023-10-31T02:53:08.264" v="8608"/>
          <ac:spMkLst>
            <pc:docMk/>
            <pc:sldMk cId="4102407753" sldId="363"/>
            <ac:spMk id="52" creationId="{8953FE11-97B2-5A64-A7E0-7F8BCFBD856E}"/>
          </ac:spMkLst>
        </pc:spChg>
        <pc:picChg chg="del">
          <ac:chgData name="Jinze Sha" userId="d26155ab-305f-4f8d-ac91-f912a40e532a" providerId="ADAL" clId="{37D18A9B-17B7-43DD-B841-8A9CF83C2454}" dt="2023-10-31T02:52:58.854" v="8588" actId="478"/>
          <ac:picMkLst>
            <pc:docMk/>
            <pc:sldMk cId="4102407753" sldId="363"/>
            <ac:picMk id="11" creationId="{F5A03BBD-BD7F-97EC-2D9D-FABFE6593AB4}"/>
          </ac:picMkLst>
        </pc:picChg>
        <pc:picChg chg="del">
          <ac:chgData name="Jinze Sha" userId="d26155ab-305f-4f8d-ac91-f912a40e532a" providerId="ADAL" clId="{37D18A9B-17B7-43DD-B841-8A9CF83C2454}" dt="2023-10-31T02:52:58.410" v="8587" actId="478"/>
          <ac:picMkLst>
            <pc:docMk/>
            <pc:sldMk cId="4102407753" sldId="363"/>
            <ac:picMk id="15" creationId="{0DB1D121-0D91-90D4-2363-D1C90B240F05}"/>
          </ac:picMkLst>
        </pc:picChg>
        <pc:picChg chg="del">
          <ac:chgData name="Jinze Sha" userId="d26155ab-305f-4f8d-ac91-f912a40e532a" providerId="ADAL" clId="{37D18A9B-17B7-43DD-B841-8A9CF83C2454}" dt="2023-10-31T02:52:58.092" v="8586" actId="478"/>
          <ac:picMkLst>
            <pc:docMk/>
            <pc:sldMk cId="4102407753" sldId="363"/>
            <ac:picMk id="20" creationId="{E44D7693-A717-1209-CF98-9C5991B24AB6}"/>
          </ac:picMkLst>
        </pc:picChg>
        <pc:picChg chg="del">
          <ac:chgData name="Jinze Sha" userId="d26155ab-305f-4f8d-ac91-f912a40e532a" providerId="ADAL" clId="{37D18A9B-17B7-43DD-B841-8A9CF83C2454}" dt="2023-10-31T02:52:59.851" v="8592" actId="478"/>
          <ac:picMkLst>
            <pc:docMk/>
            <pc:sldMk cId="4102407753" sldId="363"/>
            <ac:picMk id="26" creationId="{F9F54820-AE9C-CCB6-86B2-D70A3B3DACAE}"/>
          </ac:picMkLst>
        </pc:picChg>
        <pc:picChg chg="del mod">
          <ac:chgData name="Jinze Sha" userId="d26155ab-305f-4f8d-ac91-f912a40e532a" providerId="ADAL" clId="{37D18A9B-17B7-43DD-B841-8A9CF83C2454}" dt="2023-10-31T02:52:59.496" v="8591" actId="478"/>
          <ac:picMkLst>
            <pc:docMk/>
            <pc:sldMk cId="4102407753" sldId="363"/>
            <ac:picMk id="30" creationId="{BFA1FC86-F208-9A5C-5AC4-8166207608F3}"/>
          </ac:picMkLst>
        </pc:picChg>
        <pc:picChg chg="del">
          <ac:chgData name="Jinze Sha" userId="d26155ab-305f-4f8d-ac91-f912a40e532a" providerId="ADAL" clId="{37D18A9B-17B7-43DD-B841-8A9CF83C2454}" dt="2023-10-31T02:52:59.248" v="8589" actId="478"/>
          <ac:picMkLst>
            <pc:docMk/>
            <pc:sldMk cId="4102407753" sldId="363"/>
            <ac:picMk id="47" creationId="{9EB26F15-080A-E6FE-D275-E1A9C8938F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D39727-C955-4793-B6F8-D101519F2FFE}" type="datetimeFigureOut">
              <a:rPr lang="en-US" smtClean="0"/>
              <a:t>10/30/2023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0B75F-A4E1-4B52-889B-0670FD0E52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608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41B3C-13C0-445B-A3F3-EEC01968F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5D0034-9430-4254-886B-152616E3E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EA8A2-97D8-4B8C-955D-2B6448C4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5369-CB5A-40AF-B68E-94BA8C2F0245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1DA1B-EE71-4856-BCFA-74EB0C61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F5D87-7B31-4115-B2E7-0963D191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C272-252E-42D4-8A54-B6355ED3F4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7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970D-A39A-4955-9943-3BA26F652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AFD80-6F0B-4A40-ABDC-320DFAC8B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430B0-036C-47FA-B009-408D087E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BD81-70F3-4D41-80C8-254D709244C0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1A234-2250-4ED5-A1BE-3489B13CA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F8E7A-2EDC-4E42-80E3-292592C0F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C272-252E-42D4-8A54-B6355ED3F4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901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8B0365-2BCF-4ED5-BB13-A7D556788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7AF2F0-3012-4712-904B-F14A8CEFB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F5F8A-42F6-458A-A319-113C0947A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A4422-E230-4A16-AD32-F70528F7257A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538B4-39AA-4A1B-8C7F-031EE1A11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4A82F-F717-4860-8E4B-A8CA4A5D7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C272-252E-42D4-8A54-B6355ED3F4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83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924637"/>
          </a:xfrm>
          <a:prstGeom prst="rect">
            <a:avLst/>
          </a:prstGeom>
          <a:solidFill>
            <a:srgbClr val="007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919504"/>
            <a:ext cx="12192000" cy="338449"/>
          </a:xfrm>
          <a:prstGeom prst="rect">
            <a:avLst/>
          </a:prstGeom>
          <a:solidFill>
            <a:srgbClr val="68A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63894" y="355288"/>
            <a:ext cx="11313757" cy="5693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363894" y="1708151"/>
            <a:ext cx="11313757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 sz="1800"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 sz="18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 altLang="en-US" dirty="0"/>
              <a:t>Click to add text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079787"/>
            <a:ext cx="12192000" cy="778213"/>
          </a:xfrm>
          <a:prstGeom prst="rect">
            <a:avLst/>
          </a:prstGeom>
          <a:solidFill>
            <a:srgbClr val="003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5" y="6233465"/>
            <a:ext cx="2340000" cy="4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0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2BC7B-5123-4A15-A84D-C5160E84B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DBF0B-C9DD-4AA5-B01A-407459DF6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CC73F-0A63-445A-BF18-98285CBB5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DADE-59F0-4EFC-935E-262AC46E4558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C691F-30C8-484D-A09E-9866EFA9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F15FF-6589-48E5-A262-17B5427E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C272-252E-42D4-8A54-B6355ED3F4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69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D6E3-EAB6-4D8C-9BFE-5DF979C12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977F4-01EE-4FA3-9EFB-9C706C049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4CF67-940F-4C1B-8CE2-87268F148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6CA9A-4AA0-49E6-BAD7-7050F2D4561E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C91DF-8088-4CBA-A75B-25174EBBC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D07D1-F452-4AE0-99AB-DC82FC3F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C272-252E-42D4-8A54-B6355ED3F4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9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BCEC-A699-4782-A71E-5ADAD46A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3366A-15CD-4FB4-B5E9-781CB6748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EE143-2D23-4F57-B57D-C722096B0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7FC07-A88C-411F-929C-5D712308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5772-D6D9-46E4-ACFE-187BF37F5616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56E3B-5334-428C-905F-F86D9E5E2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097D7-F9DA-4998-98C0-01153B5B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C272-252E-42D4-8A54-B6355ED3F4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2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DB40-B7CA-4453-96EF-F1B765F4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2AF0F-3BA7-40C3-89C8-5C5EB2502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88FA1-2764-4488-AF0A-FECF462C9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EEB19B-182D-49B9-A37D-5FCDCAA43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A7D3C-0E7C-44F3-AE9F-313CB02F21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3453BD-8432-4186-B01E-D8CEE1EE6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5E4F7-7952-4DD2-852E-EAC59371E960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2641B6-2AE9-4A58-9E5A-DC2A6A969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5A3F8D-4C71-4DBF-90D4-8C3F0B2C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C272-252E-42D4-8A54-B6355ED3F4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17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6530-35EA-4896-AFC3-826E143D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C5E878-F67B-4060-8262-A83F7EAD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DB0-BB80-4207-9946-F7A95F83D3FF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73ED7-E187-41EA-A42F-CB47E0609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76F4E-FADF-47AC-9965-A13A2DF0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C272-252E-42D4-8A54-B6355ED3F4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3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67F57-920A-4F7F-8183-8042E157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5F0E3-3087-41C1-A702-A4563342E2F1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EFE8EE-AB50-42BF-BFBB-EB8093BF2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4AAE9-80B7-4A5A-AB03-648A182D3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C272-252E-42D4-8A54-B6355ED3F4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902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49FF-A449-4638-B2EA-2254F5C7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ABF6E-3D0D-4413-AC9A-D2CF6D39B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4F8D1-9058-4E39-BBAA-B48063EBB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C65FE-A073-4B45-A6E6-79259D66E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BC1C5-56B9-48A0-B079-42A72E95B8C1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BE715-32EA-48D2-A70F-CA43BF2B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F11B0-0E60-4A6E-820F-36E49F7C7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C272-252E-42D4-8A54-B6355ED3F4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22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C26DE-E2CD-405E-A1C0-02B270205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11429F-4B8F-4538-939E-346CA34AC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4A60A-F6F2-45E0-B603-52D4C0B90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EF1D7-6976-4282-8430-CB7BBA99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FD3F-6DF2-4B78-8D49-DD3D62C287DF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0B045-1B4B-4657-B0F7-7F5E6FC6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4F757-4C9E-42C5-BC20-6D81AA7E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C272-252E-42D4-8A54-B6355ED3F4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82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C750DB-0AEC-416B-A9D3-68F43012B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CE31F-32CA-4D67-A225-BAAE32153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E715D-F853-424A-A5BA-8FFEA5F5DE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2A8F4-4308-4A9F-A518-69C93980C7B9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6D297-DA5E-4E8F-9F32-7E8C00ACF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BBE96-7163-4E0E-9462-35D2D36CC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CC272-252E-42D4-8A54-B6355ED3F4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5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developers.cam.ac.uk/eng-cmmpe/classic-cgh-algorithm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9.png"/><Relationship Id="rId7" Type="http://schemas.openxmlformats.org/officeDocument/2006/relationships/image" Target="../media/image3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10" Type="http://schemas.openxmlformats.org/officeDocument/2006/relationships/image" Target="../media/image27.png"/><Relationship Id="rId4" Type="http://schemas.openxmlformats.org/officeDocument/2006/relationships/image" Target="../media/image30.tiff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tiff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tiff"/><Relationship Id="rId2" Type="http://schemas.openxmlformats.org/officeDocument/2006/relationships/image" Target="../media/image4.png"/><Relationship Id="rId16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tiff"/><Relationship Id="rId10" Type="http://schemas.openxmlformats.org/officeDocument/2006/relationships/image" Target="../media/image42.png"/><Relationship Id="rId4" Type="http://schemas.openxmlformats.org/officeDocument/2006/relationships/image" Target="../media/image36.tiff"/><Relationship Id="rId9" Type="http://schemas.openxmlformats.org/officeDocument/2006/relationships/image" Target="../media/image41.png"/><Relationship Id="rId14" Type="http://schemas.openxmlformats.org/officeDocument/2006/relationships/image" Target="../media/image4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lab.developers.cam.ac.uk/eng-cmmpe/classic-cgh-algorithms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bmp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436915"/>
            <a:ext cx="12192000" cy="4919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5C6E1-52D2-4476-B3BE-4F867E7F1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4" b="16296"/>
          <a:stretch/>
        </p:blipFill>
        <p:spPr>
          <a:xfrm>
            <a:off x="9889899" y="183644"/>
            <a:ext cx="2093966" cy="1089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CFD453-63D8-4ADF-9BC0-743BA712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35" y="366104"/>
            <a:ext cx="2851259" cy="72783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6773BEA-59BB-4EA6-83C3-1BF3C6C2AEF7}"/>
              </a:ext>
            </a:extLst>
          </p:cNvPr>
          <p:cNvSpPr/>
          <p:nvPr/>
        </p:nvSpPr>
        <p:spPr>
          <a:xfrm>
            <a:off x="0" y="5311606"/>
            <a:ext cx="12192000" cy="5492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Subtitle 8">
            <a:extLst>
              <a:ext uri="{FF2B5EF4-FFF2-40B4-BE49-F238E27FC236}">
                <a16:creationId xmlns:a16="http://schemas.microsoft.com/office/drawing/2014/main" id="{BB0EE987-5371-4A37-91C6-D17979526868}"/>
              </a:ext>
            </a:extLst>
          </p:cNvPr>
          <p:cNvSpPr txBox="1">
            <a:spLocks/>
          </p:cNvSpPr>
          <p:nvPr/>
        </p:nvSpPr>
        <p:spPr>
          <a:xfrm>
            <a:off x="541173" y="3701076"/>
            <a:ext cx="11107902" cy="1384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2023/10/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31</a:t>
            </a:r>
            <a:endParaRPr lang="en-US" altLang="zh-CN" sz="18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Jinze Sha</a:t>
            </a:r>
            <a:endParaRPr lang="en-GB" sz="18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2" descr="Division name appears here">
            <a:extLst>
              <a:ext uri="{FF2B5EF4-FFF2-40B4-BE49-F238E27FC236}">
                <a16:creationId xmlns:a16="http://schemas.microsoft.com/office/drawing/2014/main" id="{F1BC6E5E-5D54-4AF5-B0BF-B0632B11816E}"/>
              </a:ext>
            </a:extLst>
          </p:cNvPr>
          <p:cNvSpPr txBox="1">
            <a:spLocks/>
          </p:cNvSpPr>
          <p:nvPr/>
        </p:nvSpPr>
        <p:spPr>
          <a:xfrm>
            <a:off x="541174" y="5427677"/>
            <a:ext cx="11107901" cy="338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Centre for Molecular Materials, Photonics and Electronics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University of Cambridge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CDFA71-C4DB-4608-9784-18499873F058}"/>
              </a:ext>
            </a:extLst>
          </p:cNvPr>
          <p:cNvSpPr txBox="1">
            <a:spLocks/>
          </p:cNvSpPr>
          <p:nvPr/>
        </p:nvSpPr>
        <p:spPr>
          <a:xfrm>
            <a:off x="541173" y="2274316"/>
            <a:ext cx="11442692" cy="162237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Code repository for Classic CGH algorithms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219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E344A-C93F-4E03-A578-34729ED9310B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BD914-665A-4EED-A7C8-CEA66F180CC2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04125-00C7-44AB-AA88-23C0C7B768FF}"/>
              </a:ext>
            </a:extLst>
          </p:cNvPr>
          <p:cNvSpPr/>
          <p:nvPr/>
        </p:nvSpPr>
        <p:spPr>
          <a:xfrm>
            <a:off x="358272" y="154479"/>
            <a:ext cx="5448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entropy in information theory?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A34D5-9C61-4BB0-8DEA-50C4792C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44D88-8D70-451F-BD65-24982A959146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581D4B7-4624-4AE6-935D-079693C8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10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AAD62B-BA03-4B1D-B442-1014B8E5BCA0}"/>
              </a:ext>
            </a:extLst>
          </p:cNvPr>
          <p:cNvSpPr txBox="1"/>
          <p:nvPr/>
        </p:nvSpPr>
        <p:spPr>
          <a:xfrm>
            <a:off x="624" y="6503049"/>
            <a:ext cx="11521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GB" dirty="0">
                <a:solidFill>
                  <a:schemeClr val="tx2"/>
                </a:solidFill>
                <a:cs typeface="Segoe UI" panose="020B0502040204020203" pitchFamily="34" charset="0"/>
              </a:rPr>
              <a:t>[2018 R. </a:t>
            </a:r>
            <a:r>
              <a:rPr lang="en-GB" dirty="0" err="1">
                <a:solidFill>
                  <a:schemeClr val="tx2"/>
                </a:solidFill>
                <a:cs typeface="Segoe UI" panose="020B0502040204020203" pitchFamily="34" charset="0"/>
              </a:rPr>
              <a:t>Venkataramanan</a:t>
            </a:r>
            <a:r>
              <a:rPr lang="en-GB" dirty="0">
                <a:solidFill>
                  <a:schemeClr val="tx2"/>
                </a:solidFill>
                <a:cs typeface="Segoe UI" panose="020B0502040204020203" pitchFamily="34" charset="0"/>
              </a:rPr>
              <a:t>] Handout for CAM ENG IIA course </a:t>
            </a:r>
            <a:r>
              <a:rPr lang="en-US" dirty="0">
                <a:solidFill>
                  <a:schemeClr val="tx2"/>
                </a:solidFill>
                <a:cs typeface="Segoe UI" panose="020B0502040204020203" pitchFamily="34" charset="0"/>
              </a:rPr>
              <a:t>3F7: Information Theory and Coding</a:t>
            </a:r>
            <a:endParaRPr lang="en-US" dirty="0">
              <a:solidFill>
                <a:schemeClr val="tx2"/>
              </a:solidFill>
              <a:effectLst/>
              <a:cs typeface="Segoe UI" panose="020B0502040204020203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301AEFE8-D414-E317-104C-3ACC8EF488F0}"/>
              </a:ext>
            </a:extLst>
          </p:cNvPr>
          <p:cNvSpPr/>
          <p:nvPr/>
        </p:nvSpPr>
        <p:spPr>
          <a:xfrm>
            <a:off x="1207357" y="1138008"/>
            <a:ext cx="6613349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Draw a ball from the following bags:</a:t>
            </a:r>
          </a:p>
          <a:p>
            <a:pPr marL="914400" lvl="1" indent="-457200"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 red balls and 8 blue balls</a:t>
            </a:r>
          </a:p>
          <a:p>
            <a:pPr marL="914400" lvl="1" indent="-457200"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 red balls and 1 blue balls</a:t>
            </a:r>
          </a:p>
          <a:p>
            <a:pPr marL="914400" lvl="1" indent="-457200"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 red balls and 5 blue balls</a:t>
            </a:r>
          </a:p>
          <a:p>
            <a:pPr marL="914400" lvl="1" indent="-457200"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 red balls, 3 blue balls and 4 green balls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 one has the maximum uncertainty?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A25F52-FA3D-1A9A-4613-5944847C0288}"/>
              </a:ext>
            </a:extLst>
          </p:cNvPr>
          <p:cNvSpPr txBox="1"/>
          <p:nvPr/>
        </p:nvSpPr>
        <p:spPr>
          <a:xfrm>
            <a:off x="358272" y="3705112"/>
            <a:ext cx="11521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entropy is a quantity that lets us precisely answer questions </a:t>
            </a:r>
            <a:r>
              <a:rPr lang="en-GB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like the one above.</a:t>
            </a:r>
            <a:endParaRPr lang="en-GB" sz="24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1BF5CFB-A0CE-AF96-0853-D7739FF9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765" y="4190111"/>
            <a:ext cx="6672469" cy="208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74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E344A-C93F-4E03-A578-34729ED9310B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BD914-665A-4EED-A7C8-CEA66F180CC2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04125-00C7-44AB-AA88-23C0C7B768FF}"/>
              </a:ext>
            </a:extLst>
          </p:cNvPr>
          <p:cNvSpPr/>
          <p:nvPr/>
        </p:nvSpPr>
        <p:spPr>
          <a:xfrm>
            <a:off x="358272" y="154479"/>
            <a:ext cx="6299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usage of entropy: data compression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A34D5-9C61-4BB0-8DEA-50C4792C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44D88-8D70-451F-BD65-24982A959146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581D4B7-4624-4AE6-935D-079693C8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11</a:t>
            </a:fld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1BF5CFB-A0CE-AF96-0853-D7739FF9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49" y="-6655"/>
            <a:ext cx="2184495" cy="682655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192A3EE9-73F6-1E0F-823D-D6221A265997}"/>
              </a:ext>
            </a:extLst>
          </p:cNvPr>
          <p:cNvSpPr/>
          <p:nvPr/>
        </p:nvSpPr>
        <p:spPr>
          <a:xfrm>
            <a:off x="3832295" y="1213247"/>
            <a:ext cx="4517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Encode the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HELLOWORLD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CAACDFB-815F-FF5F-094F-48C5484F4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48540"/>
              </p:ext>
            </p:extLst>
          </p:nvPr>
        </p:nvGraphicFramePr>
        <p:xfrm>
          <a:off x="3666314" y="1785590"/>
          <a:ext cx="4849035" cy="3344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830">
                  <a:extLst>
                    <a:ext uri="{9D8B030D-6E8A-4147-A177-3AD203B41FA5}">
                      <a16:colId xmlns:a16="http://schemas.microsoft.com/office/drawing/2014/main" val="55923958"/>
                    </a:ext>
                  </a:extLst>
                </a:gridCol>
                <a:gridCol w="1016318">
                  <a:extLst>
                    <a:ext uri="{9D8B030D-6E8A-4147-A177-3AD203B41FA5}">
                      <a16:colId xmlns:a16="http://schemas.microsoft.com/office/drawing/2014/main" val="3805874510"/>
                    </a:ext>
                  </a:extLst>
                </a:gridCol>
                <a:gridCol w="524193">
                  <a:extLst>
                    <a:ext uri="{9D8B030D-6E8A-4147-A177-3AD203B41FA5}">
                      <a16:colId xmlns:a16="http://schemas.microsoft.com/office/drawing/2014/main" val="3638749635"/>
                    </a:ext>
                  </a:extLst>
                </a:gridCol>
                <a:gridCol w="1697800">
                  <a:extLst>
                    <a:ext uri="{9D8B030D-6E8A-4147-A177-3AD203B41FA5}">
                      <a16:colId xmlns:a16="http://schemas.microsoft.com/office/drawing/2014/main" val="1829902425"/>
                    </a:ext>
                  </a:extLst>
                </a:gridCol>
                <a:gridCol w="938894">
                  <a:extLst>
                    <a:ext uri="{9D8B030D-6E8A-4147-A177-3AD203B41FA5}">
                      <a16:colId xmlns:a16="http://schemas.microsoft.com/office/drawing/2014/main" val="1367811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N_occur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ASCII code(L=8)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* 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270036"/>
                  </a:ext>
                </a:extLst>
              </a:tr>
              <a:tr h="377723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01001000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130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01000101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01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01001100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121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01001111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00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01010111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28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01010010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242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01000100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34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b="1" baseline="0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626986"/>
                  </a:ext>
                </a:extLst>
              </a:tr>
            </a:tbl>
          </a:graphicData>
        </a:graphic>
      </p:graphicFrame>
      <p:sp>
        <p:nvSpPr>
          <p:cNvPr id="16" name="Rectangle 5">
            <a:extLst>
              <a:ext uri="{FF2B5EF4-FFF2-40B4-BE49-F238E27FC236}">
                <a16:creationId xmlns:a16="http://schemas.microsoft.com/office/drawing/2014/main" id="{A1B8F5AB-C986-9FD6-5115-9D8694A82FBD}"/>
              </a:ext>
            </a:extLst>
          </p:cNvPr>
          <p:cNvSpPr/>
          <p:nvPr/>
        </p:nvSpPr>
        <p:spPr>
          <a:xfrm>
            <a:off x="1472958" y="5499491"/>
            <a:ext cx="9235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ASCII code 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gives 8 bits/symbol, totalling 80 bits, can we do better?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8B5A1B61-9DAE-1083-5C19-CBBD4972A03E}"/>
              </a:ext>
            </a:extLst>
          </p:cNvPr>
          <p:cNvSpPr txBox="1"/>
          <p:nvPr/>
        </p:nvSpPr>
        <p:spPr>
          <a:xfrm>
            <a:off x="624" y="6503049"/>
            <a:ext cx="11521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GB" dirty="0">
                <a:solidFill>
                  <a:schemeClr val="tx2"/>
                </a:solidFill>
                <a:cs typeface="Segoe UI" panose="020B0502040204020203" pitchFamily="34" charset="0"/>
              </a:rPr>
              <a:t>[2018 R. </a:t>
            </a:r>
            <a:r>
              <a:rPr lang="en-GB" dirty="0" err="1">
                <a:solidFill>
                  <a:schemeClr val="tx2"/>
                </a:solidFill>
                <a:cs typeface="Segoe UI" panose="020B0502040204020203" pitchFamily="34" charset="0"/>
              </a:rPr>
              <a:t>Venkataramanan</a:t>
            </a:r>
            <a:r>
              <a:rPr lang="en-GB" dirty="0">
                <a:solidFill>
                  <a:schemeClr val="tx2"/>
                </a:solidFill>
                <a:cs typeface="Segoe UI" panose="020B0502040204020203" pitchFamily="34" charset="0"/>
              </a:rPr>
              <a:t>] Handout for CAM ENG IIA course </a:t>
            </a:r>
            <a:r>
              <a:rPr lang="en-US" dirty="0">
                <a:solidFill>
                  <a:schemeClr val="tx2"/>
                </a:solidFill>
                <a:cs typeface="Segoe UI" panose="020B0502040204020203" pitchFamily="34" charset="0"/>
              </a:rPr>
              <a:t>3F7: Information Theory and Coding</a:t>
            </a:r>
            <a:endParaRPr lang="en-US" dirty="0">
              <a:solidFill>
                <a:schemeClr val="tx2"/>
              </a:solidFill>
              <a:effectLst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933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E344A-C93F-4E03-A578-34729ED9310B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BD914-665A-4EED-A7C8-CEA66F180CC2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04125-00C7-44AB-AA88-23C0C7B768FF}"/>
              </a:ext>
            </a:extLst>
          </p:cNvPr>
          <p:cNvSpPr/>
          <p:nvPr/>
        </p:nvSpPr>
        <p:spPr>
          <a:xfrm>
            <a:off x="358272" y="154479"/>
            <a:ext cx="6299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usage of entropy: data compression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A34D5-9C61-4BB0-8DEA-50C4792C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44D88-8D70-451F-BD65-24982A959146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581D4B7-4624-4AE6-935D-079693C8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12</a:t>
            </a:fld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1BF5CFB-A0CE-AF96-0853-D7739FF9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49" y="-6655"/>
            <a:ext cx="2184495" cy="682655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192A3EE9-73F6-1E0F-823D-D6221A265997}"/>
              </a:ext>
            </a:extLst>
          </p:cNvPr>
          <p:cNvSpPr/>
          <p:nvPr/>
        </p:nvSpPr>
        <p:spPr>
          <a:xfrm>
            <a:off x="3851614" y="1069119"/>
            <a:ext cx="4517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ncode the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HELLOWORLD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CAACDFB-815F-FF5F-094F-48C5484F4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616133"/>
              </p:ext>
            </p:extLst>
          </p:nvPr>
        </p:nvGraphicFramePr>
        <p:xfrm>
          <a:off x="7566477" y="1748693"/>
          <a:ext cx="3911531" cy="3344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334">
                  <a:extLst>
                    <a:ext uri="{9D8B030D-6E8A-4147-A177-3AD203B41FA5}">
                      <a16:colId xmlns:a16="http://schemas.microsoft.com/office/drawing/2014/main" val="55923958"/>
                    </a:ext>
                  </a:extLst>
                </a:gridCol>
                <a:gridCol w="983799">
                  <a:extLst>
                    <a:ext uri="{9D8B030D-6E8A-4147-A177-3AD203B41FA5}">
                      <a16:colId xmlns:a16="http://schemas.microsoft.com/office/drawing/2014/main" val="3805874510"/>
                    </a:ext>
                  </a:extLst>
                </a:gridCol>
                <a:gridCol w="507420">
                  <a:extLst>
                    <a:ext uri="{9D8B030D-6E8A-4147-A177-3AD203B41FA5}">
                      <a16:colId xmlns:a16="http://schemas.microsoft.com/office/drawing/2014/main" val="3638749635"/>
                    </a:ext>
                  </a:extLst>
                </a:gridCol>
                <a:gridCol w="691825">
                  <a:extLst>
                    <a:ext uri="{9D8B030D-6E8A-4147-A177-3AD203B41FA5}">
                      <a16:colId xmlns:a16="http://schemas.microsoft.com/office/drawing/2014/main" val="1829902425"/>
                    </a:ext>
                  </a:extLst>
                </a:gridCol>
                <a:gridCol w="321479">
                  <a:extLst>
                    <a:ext uri="{9D8B030D-6E8A-4147-A177-3AD203B41FA5}">
                      <a16:colId xmlns:a16="http://schemas.microsoft.com/office/drawing/2014/main" val="531634165"/>
                    </a:ext>
                  </a:extLst>
                </a:gridCol>
                <a:gridCol w="756674">
                  <a:extLst>
                    <a:ext uri="{9D8B030D-6E8A-4147-A177-3AD203B41FA5}">
                      <a16:colId xmlns:a16="http://schemas.microsoft.com/office/drawing/2014/main" val="38481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N_occur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* 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270036"/>
                  </a:ext>
                </a:extLst>
              </a:tr>
              <a:tr h="377723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130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01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121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00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28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242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34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b="1" baseline="0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626986"/>
                  </a:ext>
                </a:extLst>
              </a:tr>
            </a:tbl>
          </a:graphicData>
        </a:graphic>
      </p:graphicFrame>
      <p:sp>
        <p:nvSpPr>
          <p:cNvPr id="16" name="Rectangle 5">
            <a:extLst>
              <a:ext uri="{FF2B5EF4-FFF2-40B4-BE49-F238E27FC236}">
                <a16:creationId xmlns:a16="http://schemas.microsoft.com/office/drawing/2014/main" id="{A1B8F5AB-C986-9FD6-5115-9D8694A82FBD}"/>
              </a:ext>
            </a:extLst>
          </p:cNvPr>
          <p:cNvSpPr/>
          <p:nvPr/>
        </p:nvSpPr>
        <p:spPr>
          <a:xfrm>
            <a:off x="830896" y="5507849"/>
            <a:ext cx="11171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code (from top of my head) gives an expected code length of 2.8 bits/symbol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36C49B-058C-3581-3063-6A0885459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46" y="1878290"/>
            <a:ext cx="6885047" cy="2762265"/>
          </a:xfrm>
          <a:prstGeom prst="rect">
            <a:avLst/>
          </a:prstGeom>
        </p:spPr>
      </p:pic>
      <p:cxnSp>
        <p:nvCxnSpPr>
          <p:cNvPr id="9" name="直接连接符 30">
            <a:extLst>
              <a:ext uri="{FF2B5EF4-FFF2-40B4-BE49-F238E27FC236}">
                <a16:creationId xmlns:a16="http://schemas.microsoft.com/office/drawing/2014/main" id="{B59F8DA5-EA6F-2531-4220-88DB819EB596}"/>
              </a:ext>
            </a:extLst>
          </p:cNvPr>
          <p:cNvCxnSpPr>
            <a:cxnSpLocks/>
          </p:cNvCxnSpPr>
          <p:nvPr/>
        </p:nvCxnSpPr>
        <p:spPr>
          <a:xfrm flipV="1">
            <a:off x="7244881" y="2515584"/>
            <a:ext cx="0" cy="1914599"/>
          </a:xfrm>
          <a:prstGeom prst="line">
            <a:avLst/>
          </a:prstGeom>
          <a:ln w="28575" cap="rnd">
            <a:solidFill>
              <a:schemeClr val="tx2">
                <a:lumMod val="40000"/>
                <a:lumOff val="6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32A2F9-3D66-8A09-9FFC-D901675C44BF}"/>
              </a:ext>
            </a:extLst>
          </p:cNvPr>
          <p:cNvSpPr txBox="1"/>
          <p:nvPr/>
        </p:nvSpPr>
        <p:spPr>
          <a:xfrm>
            <a:off x="1535993" y="3761237"/>
            <a:ext cx="279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endParaRPr lang="en-GB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66C887E-65D3-36D8-DBFD-5D7A72FA2E86}"/>
              </a:ext>
            </a:extLst>
          </p:cNvPr>
          <p:cNvSpPr txBox="1"/>
          <p:nvPr/>
        </p:nvSpPr>
        <p:spPr>
          <a:xfrm>
            <a:off x="3432455" y="2572736"/>
            <a:ext cx="279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endParaRPr lang="en-GB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625763-5081-8BFA-C090-15B1511A02A7}"/>
              </a:ext>
            </a:extLst>
          </p:cNvPr>
          <p:cNvSpPr txBox="1"/>
          <p:nvPr/>
        </p:nvSpPr>
        <p:spPr>
          <a:xfrm>
            <a:off x="4263766" y="2563288"/>
            <a:ext cx="279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endParaRPr lang="en-GB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E34DD55-321C-E8E2-00C0-8B70B4BE16B1}"/>
              </a:ext>
            </a:extLst>
          </p:cNvPr>
          <p:cNvSpPr txBox="1"/>
          <p:nvPr/>
        </p:nvSpPr>
        <p:spPr>
          <a:xfrm>
            <a:off x="5277050" y="1708581"/>
            <a:ext cx="279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endParaRPr lang="en-GB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FC66553-D9B1-09BD-FD12-6B7EAA1702C6}"/>
              </a:ext>
            </a:extLst>
          </p:cNvPr>
          <p:cNvSpPr txBox="1"/>
          <p:nvPr/>
        </p:nvSpPr>
        <p:spPr>
          <a:xfrm>
            <a:off x="5671055" y="1711036"/>
            <a:ext cx="279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</a:t>
            </a:r>
            <a:endParaRPr lang="en-GB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5298082-DE93-BA90-FCEA-322D23936DF7}"/>
              </a:ext>
            </a:extLst>
          </p:cNvPr>
          <p:cNvSpPr txBox="1"/>
          <p:nvPr/>
        </p:nvSpPr>
        <p:spPr>
          <a:xfrm>
            <a:off x="6110149" y="1699266"/>
            <a:ext cx="279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en-GB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6CB5DBA-E4B7-864E-16A5-9FEF9B64F275}"/>
              </a:ext>
            </a:extLst>
          </p:cNvPr>
          <p:cNvSpPr txBox="1"/>
          <p:nvPr/>
        </p:nvSpPr>
        <p:spPr>
          <a:xfrm>
            <a:off x="6541260" y="1699266"/>
            <a:ext cx="279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endParaRPr lang="en-GB" b="1" dirty="0"/>
          </a:p>
        </p:txBody>
      </p:sp>
      <p:cxnSp>
        <p:nvCxnSpPr>
          <p:cNvPr id="26" name="直接连接符 30">
            <a:extLst>
              <a:ext uri="{FF2B5EF4-FFF2-40B4-BE49-F238E27FC236}">
                <a16:creationId xmlns:a16="http://schemas.microsoft.com/office/drawing/2014/main" id="{3D53AADA-010B-E56A-3713-84E94F74EEDE}"/>
              </a:ext>
            </a:extLst>
          </p:cNvPr>
          <p:cNvCxnSpPr>
            <a:cxnSpLocks/>
          </p:cNvCxnSpPr>
          <p:nvPr/>
        </p:nvCxnSpPr>
        <p:spPr>
          <a:xfrm flipV="1">
            <a:off x="743389" y="2020762"/>
            <a:ext cx="2318218" cy="1452122"/>
          </a:xfrm>
          <a:prstGeom prst="line">
            <a:avLst/>
          </a:prstGeom>
          <a:ln w="28575" cap="rnd">
            <a:solidFill>
              <a:schemeClr val="tx2">
                <a:lumMod val="40000"/>
                <a:lumOff val="6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30">
            <a:extLst>
              <a:ext uri="{FF2B5EF4-FFF2-40B4-BE49-F238E27FC236}">
                <a16:creationId xmlns:a16="http://schemas.microsoft.com/office/drawing/2014/main" id="{8439F421-64CD-2D52-A82E-DF9C9A3D46A3}"/>
              </a:ext>
            </a:extLst>
          </p:cNvPr>
          <p:cNvCxnSpPr>
            <a:cxnSpLocks/>
          </p:cNvCxnSpPr>
          <p:nvPr/>
        </p:nvCxnSpPr>
        <p:spPr>
          <a:xfrm>
            <a:off x="746032" y="2035692"/>
            <a:ext cx="2391232" cy="1422813"/>
          </a:xfrm>
          <a:prstGeom prst="line">
            <a:avLst/>
          </a:prstGeom>
          <a:ln w="28575" cap="rnd">
            <a:solidFill>
              <a:schemeClr val="tx2">
                <a:lumMod val="40000"/>
                <a:lumOff val="6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0">
            <a:extLst>
              <a:ext uri="{FF2B5EF4-FFF2-40B4-BE49-F238E27FC236}">
                <a16:creationId xmlns:a16="http://schemas.microsoft.com/office/drawing/2014/main" id="{FF25F540-97ED-3CDB-F97A-6EB332EFDB12}"/>
              </a:ext>
            </a:extLst>
          </p:cNvPr>
          <p:cNvCxnSpPr>
            <a:cxnSpLocks/>
          </p:cNvCxnSpPr>
          <p:nvPr/>
        </p:nvCxnSpPr>
        <p:spPr>
          <a:xfrm>
            <a:off x="3544507" y="2023168"/>
            <a:ext cx="1667681" cy="238327"/>
          </a:xfrm>
          <a:prstGeom prst="line">
            <a:avLst/>
          </a:prstGeom>
          <a:ln w="28575" cap="rnd">
            <a:solidFill>
              <a:schemeClr val="tx2">
                <a:lumMod val="40000"/>
                <a:lumOff val="6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0">
            <a:extLst>
              <a:ext uri="{FF2B5EF4-FFF2-40B4-BE49-F238E27FC236}">
                <a16:creationId xmlns:a16="http://schemas.microsoft.com/office/drawing/2014/main" id="{45AB1AC7-DB46-BD5D-B1EE-75419F0F6312}"/>
              </a:ext>
            </a:extLst>
          </p:cNvPr>
          <p:cNvCxnSpPr>
            <a:cxnSpLocks/>
          </p:cNvCxnSpPr>
          <p:nvPr/>
        </p:nvCxnSpPr>
        <p:spPr>
          <a:xfrm flipV="1">
            <a:off x="3544507" y="2020762"/>
            <a:ext cx="1667681" cy="272522"/>
          </a:xfrm>
          <a:prstGeom prst="line">
            <a:avLst/>
          </a:prstGeom>
          <a:ln w="28575" cap="rnd">
            <a:solidFill>
              <a:schemeClr val="tx2">
                <a:lumMod val="40000"/>
                <a:lumOff val="6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59CEC4B-CAE6-20B7-1C94-38EA96F09AA3}"/>
              </a:ext>
            </a:extLst>
          </p:cNvPr>
          <p:cNvCxnSpPr/>
          <p:nvPr/>
        </p:nvCxnSpPr>
        <p:spPr>
          <a:xfrm flipV="1">
            <a:off x="10540093" y="5093136"/>
            <a:ext cx="349391" cy="353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26">
            <a:extLst>
              <a:ext uri="{FF2B5EF4-FFF2-40B4-BE49-F238E27FC236}">
                <a16:creationId xmlns:a16="http://schemas.microsoft.com/office/drawing/2014/main" id="{811C4A50-016F-5965-1179-E1052A714FBF}"/>
              </a:ext>
            </a:extLst>
          </p:cNvPr>
          <p:cNvSpPr txBox="1"/>
          <p:nvPr/>
        </p:nvSpPr>
        <p:spPr>
          <a:xfrm>
            <a:off x="624" y="6503049"/>
            <a:ext cx="11521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GB" dirty="0">
                <a:solidFill>
                  <a:schemeClr val="tx2"/>
                </a:solidFill>
                <a:cs typeface="Segoe UI" panose="020B0502040204020203" pitchFamily="34" charset="0"/>
              </a:rPr>
              <a:t>[2018 R. </a:t>
            </a:r>
            <a:r>
              <a:rPr lang="en-GB" dirty="0" err="1">
                <a:solidFill>
                  <a:schemeClr val="tx2"/>
                </a:solidFill>
                <a:cs typeface="Segoe UI" panose="020B0502040204020203" pitchFamily="34" charset="0"/>
              </a:rPr>
              <a:t>Venkataramanan</a:t>
            </a:r>
            <a:r>
              <a:rPr lang="en-GB" dirty="0">
                <a:solidFill>
                  <a:schemeClr val="tx2"/>
                </a:solidFill>
                <a:cs typeface="Segoe UI" panose="020B0502040204020203" pitchFamily="34" charset="0"/>
              </a:rPr>
              <a:t>] Handout for CAM ENG IIA course </a:t>
            </a:r>
            <a:r>
              <a:rPr lang="en-US" dirty="0">
                <a:solidFill>
                  <a:schemeClr val="tx2"/>
                </a:solidFill>
                <a:cs typeface="Segoe UI" panose="020B0502040204020203" pitchFamily="34" charset="0"/>
              </a:rPr>
              <a:t>3F7: Information Theory and Coding</a:t>
            </a:r>
            <a:endParaRPr lang="en-US" dirty="0">
              <a:solidFill>
                <a:schemeClr val="tx2"/>
              </a:solidFill>
              <a:effectLst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746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2" grpId="0"/>
      <p:bldP spid="19" grpId="0"/>
      <p:bldP spid="20" grpId="0"/>
      <p:bldP spid="21" grpId="0"/>
      <p:bldP spid="23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E344A-C93F-4E03-A578-34729ED9310B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BD914-665A-4EED-A7C8-CEA66F180CC2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04125-00C7-44AB-AA88-23C0C7B768FF}"/>
              </a:ext>
            </a:extLst>
          </p:cNvPr>
          <p:cNvSpPr/>
          <p:nvPr/>
        </p:nvSpPr>
        <p:spPr>
          <a:xfrm>
            <a:off x="358272" y="154479"/>
            <a:ext cx="6299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usage of entropy: data compression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A34D5-9C61-4BB0-8DEA-50C4792C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44D88-8D70-451F-BD65-24982A959146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581D4B7-4624-4AE6-935D-079693C8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13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AAD62B-BA03-4B1D-B442-1014B8E5BCA0}"/>
              </a:ext>
            </a:extLst>
          </p:cNvPr>
          <p:cNvSpPr txBox="1"/>
          <p:nvPr/>
        </p:nvSpPr>
        <p:spPr>
          <a:xfrm>
            <a:off x="624" y="6503049"/>
            <a:ext cx="11521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GB" altLang="zh-CN" dirty="0">
                <a:solidFill>
                  <a:schemeClr val="tx2"/>
                </a:solidFill>
                <a:cs typeface="Segoe UI" panose="020B0502040204020203" pitchFamily="34" charset="0"/>
              </a:rPr>
              <a:t>[1952 D. A. Huffman] </a:t>
            </a:r>
            <a:r>
              <a:rPr lang="en-US" altLang="zh-CN" dirty="0">
                <a:solidFill>
                  <a:schemeClr val="tx2"/>
                </a:solidFill>
                <a:cs typeface="Segoe UI" panose="020B0502040204020203" pitchFamily="34" charset="0"/>
              </a:rPr>
              <a:t>A Method for the Construction of Minimum-Redundancy Codes</a:t>
            </a:r>
            <a:endParaRPr lang="en-US" altLang="zh-CN" dirty="0">
              <a:solidFill>
                <a:schemeClr val="tx2"/>
              </a:solidFill>
              <a:effectLst/>
              <a:cs typeface="Segoe UI" panose="020B0502040204020203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1BF5CFB-A0CE-AF96-0853-D7739FF9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49" y="-6655"/>
            <a:ext cx="2184495" cy="682655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192A3EE9-73F6-1E0F-823D-D6221A265997}"/>
              </a:ext>
            </a:extLst>
          </p:cNvPr>
          <p:cNvSpPr/>
          <p:nvPr/>
        </p:nvSpPr>
        <p:spPr>
          <a:xfrm>
            <a:off x="3851614" y="1069119"/>
            <a:ext cx="4517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ncode the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HELLOWORLD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CAACDFB-815F-FF5F-094F-48C5484F4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311681"/>
              </p:ext>
            </p:extLst>
          </p:nvPr>
        </p:nvGraphicFramePr>
        <p:xfrm>
          <a:off x="6711233" y="1772452"/>
          <a:ext cx="4810889" cy="3344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830">
                  <a:extLst>
                    <a:ext uri="{9D8B030D-6E8A-4147-A177-3AD203B41FA5}">
                      <a16:colId xmlns:a16="http://schemas.microsoft.com/office/drawing/2014/main" val="55923958"/>
                    </a:ext>
                  </a:extLst>
                </a:gridCol>
                <a:gridCol w="1016318">
                  <a:extLst>
                    <a:ext uri="{9D8B030D-6E8A-4147-A177-3AD203B41FA5}">
                      <a16:colId xmlns:a16="http://schemas.microsoft.com/office/drawing/2014/main" val="3805874510"/>
                    </a:ext>
                  </a:extLst>
                </a:gridCol>
                <a:gridCol w="524193">
                  <a:extLst>
                    <a:ext uri="{9D8B030D-6E8A-4147-A177-3AD203B41FA5}">
                      <a16:colId xmlns:a16="http://schemas.microsoft.com/office/drawing/2014/main" val="3638749635"/>
                    </a:ext>
                  </a:extLst>
                </a:gridCol>
                <a:gridCol w="1573975">
                  <a:extLst>
                    <a:ext uri="{9D8B030D-6E8A-4147-A177-3AD203B41FA5}">
                      <a16:colId xmlns:a16="http://schemas.microsoft.com/office/drawing/2014/main" val="1829902425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531634165"/>
                    </a:ext>
                  </a:extLst>
                </a:gridCol>
                <a:gridCol w="673418">
                  <a:extLst>
                    <a:ext uri="{9D8B030D-6E8A-4147-A177-3AD203B41FA5}">
                      <a16:colId xmlns:a16="http://schemas.microsoft.com/office/drawing/2014/main" val="38481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N_occur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Huffman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* 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270036"/>
                  </a:ext>
                </a:extLst>
              </a:tr>
              <a:tr h="377723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130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01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121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00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28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242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34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b="1" baseline="0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626986"/>
                  </a:ext>
                </a:extLst>
              </a:tr>
            </a:tbl>
          </a:graphicData>
        </a:graphic>
      </p:graphicFrame>
      <p:sp>
        <p:nvSpPr>
          <p:cNvPr id="16" name="Rectangle 5">
            <a:extLst>
              <a:ext uri="{FF2B5EF4-FFF2-40B4-BE49-F238E27FC236}">
                <a16:creationId xmlns:a16="http://schemas.microsoft.com/office/drawing/2014/main" id="{A1B8F5AB-C986-9FD6-5115-9D8694A82FBD}"/>
              </a:ext>
            </a:extLst>
          </p:cNvPr>
          <p:cNvSpPr/>
          <p:nvPr/>
        </p:nvSpPr>
        <p:spPr>
          <a:xfrm>
            <a:off x="2855335" y="5430099"/>
            <a:ext cx="91513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Huffman coding gives an expected code length of 2.7 bits/symbol</a:t>
            </a:r>
          </a:p>
        </p:txBody>
      </p:sp>
      <p:cxnSp>
        <p:nvCxnSpPr>
          <p:cNvPr id="9" name="直接连接符 30">
            <a:extLst>
              <a:ext uri="{FF2B5EF4-FFF2-40B4-BE49-F238E27FC236}">
                <a16:creationId xmlns:a16="http://schemas.microsoft.com/office/drawing/2014/main" id="{B59F8DA5-EA6F-2531-4220-88DB819EB596}"/>
              </a:ext>
            </a:extLst>
          </p:cNvPr>
          <p:cNvCxnSpPr>
            <a:cxnSpLocks/>
          </p:cNvCxnSpPr>
          <p:nvPr/>
        </p:nvCxnSpPr>
        <p:spPr>
          <a:xfrm flipV="1">
            <a:off x="6096000" y="2511835"/>
            <a:ext cx="0" cy="1914599"/>
          </a:xfrm>
          <a:prstGeom prst="line">
            <a:avLst/>
          </a:prstGeom>
          <a:ln w="28575" cap="rnd">
            <a:solidFill>
              <a:schemeClr val="tx2">
                <a:lumMod val="40000"/>
                <a:lumOff val="6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32A2F9-3D66-8A09-9FFC-D901675C44BF}"/>
              </a:ext>
            </a:extLst>
          </p:cNvPr>
          <p:cNvSpPr txBox="1"/>
          <p:nvPr/>
        </p:nvSpPr>
        <p:spPr>
          <a:xfrm>
            <a:off x="1267399" y="2757312"/>
            <a:ext cx="279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endParaRPr lang="en-GB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66C887E-65D3-36D8-DBFD-5D7A72FA2E86}"/>
              </a:ext>
            </a:extLst>
          </p:cNvPr>
          <p:cNvSpPr txBox="1"/>
          <p:nvPr/>
        </p:nvSpPr>
        <p:spPr>
          <a:xfrm>
            <a:off x="1226301" y="3284469"/>
            <a:ext cx="279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endParaRPr lang="en-GB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625763-5081-8BFA-C090-15B1511A02A7}"/>
              </a:ext>
            </a:extLst>
          </p:cNvPr>
          <p:cNvSpPr txBox="1"/>
          <p:nvPr/>
        </p:nvSpPr>
        <p:spPr>
          <a:xfrm>
            <a:off x="1236748" y="1672461"/>
            <a:ext cx="279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endParaRPr lang="en-GB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E34DD55-321C-E8E2-00C0-8B70B4BE16B1}"/>
              </a:ext>
            </a:extLst>
          </p:cNvPr>
          <p:cNvSpPr txBox="1"/>
          <p:nvPr/>
        </p:nvSpPr>
        <p:spPr>
          <a:xfrm>
            <a:off x="1267399" y="2231851"/>
            <a:ext cx="279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endParaRPr lang="en-GB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5298082-DE93-BA90-FCEA-322D23936DF7}"/>
              </a:ext>
            </a:extLst>
          </p:cNvPr>
          <p:cNvSpPr txBox="1"/>
          <p:nvPr/>
        </p:nvSpPr>
        <p:spPr>
          <a:xfrm>
            <a:off x="1236747" y="4323344"/>
            <a:ext cx="279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en-GB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6CB5DBA-E4B7-864E-16A5-9FEF9B64F275}"/>
              </a:ext>
            </a:extLst>
          </p:cNvPr>
          <p:cNvSpPr txBox="1"/>
          <p:nvPr/>
        </p:nvSpPr>
        <p:spPr>
          <a:xfrm>
            <a:off x="1221900" y="4867490"/>
            <a:ext cx="279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endParaRPr lang="en-GB" b="1" dirty="0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59CEC4B-CAE6-20B7-1C94-38EA96F09AA3}"/>
              </a:ext>
            </a:extLst>
          </p:cNvPr>
          <p:cNvCxnSpPr/>
          <p:nvPr/>
        </p:nvCxnSpPr>
        <p:spPr>
          <a:xfrm flipV="1">
            <a:off x="10540093" y="5093136"/>
            <a:ext cx="349391" cy="353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>
            <a:extLst>
              <a:ext uri="{FF2B5EF4-FFF2-40B4-BE49-F238E27FC236}">
                <a16:creationId xmlns:a16="http://schemas.microsoft.com/office/drawing/2014/main" id="{442A3128-00E8-9DED-0FF5-08B38B3C842A}"/>
              </a:ext>
            </a:extLst>
          </p:cNvPr>
          <p:cNvSpPr txBox="1"/>
          <p:nvPr/>
        </p:nvSpPr>
        <p:spPr>
          <a:xfrm>
            <a:off x="1516374" y="1664367"/>
            <a:ext cx="52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GB" altLang="zh-CN" dirty="0">
                <a:solidFill>
                  <a:schemeClr val="tx2"/>
                </a:solidFill>
                <a:cs typeface="Segoe UI" panose="020B0502040204020203" pitchFamily="34" charset="0"/>
              </a:rPr>
              <a:t>0.1</a:t>
            </a:r>
            <a:endParaRPr lang="en-US" altLang="zh-CN" dirty="0">
              <a:solidFill>
                <a:schemeClr val="tx2"/>
              </a:solidFill>
              <a:effectLst/>
              <a:cs typeface="Segoe UI" panose="020B0502040204020203" pitchFamily="34" charset="0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F49FBC87-7DF7-803A-6FBB-F3FFA8864CCA}"/>
              </a:ext>
            </a:extLst>
          </p:cNvPr>
          <p:cNvSpPr txBox="1"/>
          <p:nvPr/>
        </p:nvSpPr>
        <p:spPr>
          <a:xfrm>
            <a:off x="1516374" y="2210570"/>
            <a:ext cx="52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GB" altLang="zh-CN" dirty="0">
                <a:solidFill>
                  <a:schemeClr val="tx2"/>
                </a:solidFill>
                <a:cs typeface="Segoe UI" panose="020B0502040204020203" pitchFamily="34" charset="0"/>
              </a:rPr>
              <a:t>0.1</a:t>
            </a:r>
            <a:endParaRPr lang="en-US" altLang="zh-CN" dirty="0">
              <a:solidFill>
                <a:schemeClr val="tx2"/>
              </a:solidFill>
              <a:effectLst/>
              <a:cs typeface="Segoe UI" panose="020B0502040204020203" pitchFamily="34" charset="0"/>
            </a:endParaRP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CE29F2AE-678B-2BE4-A01E-E651BCA50B9D}"/>
              </a:ext>
            </a:extLst>
          </p:cNvPr>
          <p:cNvSpPr txBox="1"/>
          <p:nvPr/>
        </p:nvSpPr>
        <p:spPr>
          <a:xfrm>
            <a:off x="1516374" y="4302063"/>
            <a:ext cx="52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GB" altLang="zh-CN" dirty="0">
                <a:solidFill>
                  <a:schemeClr val="tx2"/>
                </a:solidFill>
                <a:cs typeface="Segoe UI" panose="020B0502040204020203" pitchFamily="34" charset="0"/>
              </a:rPr>
              <a:t>0.1</a:t>
            </a:r>
            <a:endParaRPr lang="en-US" altLang="zh-CN" dirty="0">
              <a:solidFill>
                <a:schemeClr val="tx2"/>
              </a:solidFill>
              <a:effectLst/>
              <a:cs typeface="Segoe UI" panose="020B0502040204020203" pitchFamily="34" charset="0"/>
            </a:endParaRP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10E0DD48-66AA-2A98-57F0-9A8C42B68CAF}"/>
              </a:ext>
            </a:extLst>
          </p:cNvPr>
          <p:cNvSpPr txBox="1"/>
          <p:nvPr/>
        </p:nvSpPr>
        <p:spPr>
          <a:xfrm>
            <a:off x="1516374" y="4857731"/>
            <a:ext cx="52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GB" altLang="zh-CN" dirty="0">
                <a:solidFill>
                  <a:schemeClr val="tx2"/>
                </a:solidFill>
                <a:cs typeface="Segoe UI" panose="020B0502040204020203" pitchFamily="34" charset="0"/>
              </a:rPr>
              <a:t>0.1</a:t>
            </a:r>
            <a:endParaRPr lang="en-US" altLang="zh-CN" dirty="0">
              <a:solidFill>
                <a:schemeClr val="tx2"/>
              </a:solidFill>
              <a:effectLst/>
              <a:cs typeface="Segoe UI" panose="020B0502040204020203" pitchFamily="34" charset="0"/>
            </a:endParaRP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254AA70D-6B24-1479-17EB-0E1BE6EB0CB7}"/>
              </a:ext>
            </a:extLst>
          </p:cNvPr>
          <p:cNvSpPr txBox="1"/>
          <p:nvPr/>
        </p:nvSpPr>
        <p:spPr>
          <a:xfrm>
            <a:off x="1507122" y="3253429"/>
            <a:ext cx="52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GB" altLang="zh-CN" dirty="0">
                <a:solidFill>
                  <a:schemeClr val="tx2"/>
                </a:solidFill>
                <a:cs typeface="Segoe UI" panose="020B0502040204020203" pitchFamily="34" charset="0"/>
              </a:rPr>
              <a:t>0.2</a:t>
            </a:r>
            <a:endParaRPr lang="en-US" altLang="zh-CN" dirty="0">
              <a:solidFill>
                <a:schemeClr val="tx2"/>
              </a:solidFill>
              <a:effectLst/>
              <a:cs typeface="Segoe UI" panose="020B0502040204020203" pitchFamily="34" charset="0"/>
            </a:endParaRPr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430C1386-24BF-EC40-9DCC-8772C5EE5DC6}"/>
              </a:ext>
            </a:extLst>
          </p:cNvPr>
          <p:cNvSpPr txBox="1"/>
          <p:nvPr/>
        </p:nvSpPr>
        <p:spPr>
          <a:xfrm>
            <a:off x="1517569" y="2736031"/>
            <a:ext cx="52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GB" altLang="zh-CN" dirty="0">
                <a:solidFill>
                  <a:schemeClr val="tx2"/>
                </a:solidFill>
                <a:cs typeface="Segoe UI" panose="020B0502040204020203" pitchFamily="34" charset="0"/>
              </a:rPr>
              <a:t>0.3</a:t>
            </a:r>
            <a:endParaRPr lang="en-US" altLang="zh-CN" dirty="0">
              <a:solidFill>
                <a:schemeClr val="tx2"/>
              </a:solidFill>
              <a:effectLst/>
              <a:cs typeface="Segoe UI" panose="020B0502040204020203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C81DFEE-AE6F-12E1-79AD-A28922860973}"/>
              </a:ext>
            </a:extLst>
          </p:cNvPr>
          <p:cNvSpPr txBox="1"/>
          <p:nvPr/>
        </p:nvSpPr>
        <p:spPr>
          <a:xfrm>
            <a:off x="1226301" y="3784652"/>
            <a:ext cx="279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</a:t>
            </a:r>
            <a:endParaRPr lang="en-GB" b="1" dirty="0"/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45FF9694-C171-3320-ED4F-F140872A3835}"/>
              </a:ext>
            </a:extLst>
          </p:cNvPr>
          <p:cNvSpPr txBox="1"/>
          <p:nvPr/>
        </p:nvSpPr>
        <p:spPr>
          <a:xfrm>
            <a:off x="1522393" y="3777746"/>
            <a:ext cx="52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GB" altLang="zh-CN" dirty="0">
                <a:solidFill>
                  <a:schemeClr val="tx2"/>
                </a:solidFill>
                <a:cs typeface="Segoe UI" panose="020B0502040204020203" pitchFamily="34" charset="0"/>
              </a:rPr>
              <a:t>0.1</a:t>
            </a:r>
            <a:endParaRPr lang="en-US" altLang="zh-CN" dirty="0">
              <a:solidFill>
                <a:schemeClr val="tx2"/>
              </a:solidFill>
              <a:effectLst/>
              <a:cs typeface="Segoe UI" panose="020B0502040204020203" pitchFamily="34" charset="0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4CCA045-AA0B-489E-4AFE-F6ACC7BC046C}"/>
              </a:ext>
            </a:extLst>
          </p:cNvPr>
          <p:cNvCxnSpPr>
            <a:stCxn id="10" idx="3"/>
          </p:cNvCxnSpPr>
          <p:nvPr/>
        </p:nvCxnSpPr>
        <p:spPr>
          <a:xfrm>
            <a:off x="2036384" y="1849033"/>
            <a:ext cx="553978" cy="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F7FF7A8-5E81-EEC2-1944-5FD69195D253}"/>
              </a:ext>
            </a:extLst>
          </p:cNvPr>
          <p:cNvCxnSpPr>
            <a:stCxn id="11" idx="3"/>
          </p:cNvCxnSpPr>
          <p:nvPr/>
        </p:nvCxnSpPr>
        <p:spPr>
          <a:xfrm>
            <a:off x="2036384" y="2395236"/>
            <a:ext cx="562142" cy="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4523680-398D-ED18-C358-E620EF354DE2}"/>
              </a:ext>
            </a:extLst>
          </p:cNvPr>
          <p:cNvCxnSpPr/>
          <p:nvPr/>
        </p:nvCxnSpPr>
        <p:spPr>
          <a:xfrm flipV="1">
            <a:off x="2590362" y="1852209"/>
            <a:ext cx="0" cy="543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610B36B-21AC-D80E-C70F-359B48C305E3}"/>
              </a:ext>
            </a:extLst>
          </p:cNvPr>
          <p:cNvCxnSpPr/>
          <p:nvPr/>
        </p:nvCxnSpPr>
        <p:spPr>
          <a:xfrm>
            <a:off x="2027132" y="4490578"/>
            <a:ext cx="553978" cy="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F6FC0E2-8092-A910-FEB8-7C88B0AD85E8}"/>
              </a:ext>
            </a:extLst>
          </p:cNvPr>
          <p:cNvCxnSpPr/>
          <p:nvPr/>
        </p:nvCxnSpPr>
        <p:spPr>
          <a:xfrm>
            <a:off x="2027132" y="5036781"/>
            <a:ext cx="562142" cy="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F5BB420-7CE7-379A-113C-801E599E81E0}"/>
              </a:ext>
            </a:extLst>
          </p:cNvPr>
          <p:cNvCxnSpPr/>
          <p:nvPr/>
        </p:nvCxnSpPr>
        <p:spPr>
          <a:xfrm flipV="1">
            <a:off x="2581110" y="4493754"/>
            <a:ext cx="0" cy="543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D8E09822-C9D5-FBDB-43E9-424D2571A378}"/>
              </a:ext>
            </a:extLst>
          </p:cNvPr>
          <p:cNvCxnSpPr/>
          <p:nvPr/>
        </p:nvCxnSpPr>
        <p:spPr>
          <a:xfrm>
            <a:off x="2589274" y="2122135"/>
            <a:ext cx="553978" cy="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50EA2829-7078-038F-8679-2086366AA491}"/>
              </a:ext>
            </a:extLst>
          </p:cNvPr>
          <p:cNvCxnSpPr/>
          <p:nvPr/>
        </p:nvCxnSpPr>
        <p:spPr>
          <a:xfrm>
            <a:off x="2572947" y="4763679"/>
            <a:ext cx="553978" cy="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26">
            <a:extLst>
              <a:ext uri="{FF2B5EF4-FFF2-40B4-BE49-F238E27FC236}">
                <a16:creationId xmlns:a16="http://schemas.microsoft.com/office/drawing/2014/main" id="{984FC1B9-71D6-AEB3-B3CB-7F880329DE4C}"/>
              </a:ext>
            </a:extLst>
          </p:cNvPr>
          <p:cNvSpPr txBox="1"/>
          <p:nvPr/>
        </p:nvSpPr>
        <p:spPr>
          <a:xfrm>
            <a:off x="2651952" y="1828510"/>
            <a:ext cx="52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GB" altLang="zh-CN" dirty="0">
                <a:solidFill>
                  <a:schemeClr val="tx2"/>
                </a:solidFill>
                <a:cs typeface="Segoe UI" panose="020B0502040204020203" pitchFamily="34" charset="0"/>
              </a:rPr>
              <a:t>0.2</a:t>
            </a:r>
            <a:endParaRPr lang="en-US" altLang="zh-CN" dirty="0">
              <a:solidFill>
                <a:schemeClr val="tx2"/>
              </a:solidFill>
              <a:effectLst/>
              <a:cs typeface="Segoe UI" panose="020B0502040204020203" pitchFamily="34" charset="0"/>
            </a:endParaRPr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2F891E5B-4FBE-7A63-AEC3-6F86CCF76C6C}"/>
              </a:ext>
            </a:extLst>
          </p:cNvPr>
          <p:cNvSpPr txBox="1"/>
          <p:nvPr/>
        </p:nvSpPr>
        <p:spPr>
          <a:xfrm>
            <a:off x="2623242" y="4486862"/>
            <a:ext cx="52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GB" altLang="zh-CN" dirty="0">
                <a:solidFill>
                  <a:schemeClr val="tx2"/>
                </a:solidFill>
                <a:cs typeface="Segoe UI" panose="020B0502040204020203" pitchFamily="34" charset="0"/>
              </a:rPr>
              <a:t>0.2</a:t>
            </a:r>
            <a:endParaRPr lang="en-US" altLang="zh-CN" dirty="0">
              <a:solidFill>
                <a:schemeClr val="tx2"/>
              </a:solidFill>
              <a:effectLst/>
              <a:cs typeface="Segoe UI" panose="020B0502040204020203" pitchFamily="34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09CE3E48-8E60-058E-DC11-0F1D41A56BD8}"/>
              </a:ext>
            </a:extLst>
          </p:cNvPr>
          <p:cNvCxnSpPr>
            <a:cxnSpLocks/>
          </p:cNvCxnSpPr>
          <p:nvPr/>
        </p:nvCxnSpPr>
        <p:spPr>
          <a:xfrm>
            <a:off x="2032302" y="3965117"/>
            <a:ext cx="10946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9A78591-B420-B51C-98E4-6D8D9CDE2208}"/>
              </a:ext>
            </a:extLst>
          </p:cNvPr>
          <p:cNvCxnSpPr>
            <a:cxnSpLocks/>
          </p:cNvCxnSpPr>
          <p:nvPr/>
        </p:nvCxnSpPr>
        <p:spPr>
          <a:xfrm flipV="1">
            <a:off x="3126925" y="3964212"/>
            <a:ext cx="0" cy="799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43B25FE-8616-DD7C-379D-653C1A3BF6AB}"/>
              </a:ext>
            </a:extLst>
          </p:cNvPr>
          <p:cNvCxnSpPr>
            <a:cxnSpLocks/>
          </p:cNvCxnSpPr>
          <p:nvPr/>
        </p:nvCxnSpPr>
        <p:spPr>
          <a:xfrm>
            <a:off x="3126925" y="4363148"/>
            <a:ext cx="8803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26">
            <a:extLst>
              <a:ext uri="{FF2B5EF4-FFF2-40B4-BE49-F238E27FC236}">
                <a16:creationId xmlns:a16="http://schemas.microsoft.com/office/drawing/2014/main" id="{F0BE2A6A-915D-A947-6677-06AA63D71155}"/>
              </a:ext>
            </a:extLst>
          </p:cNvPr>
          <p:cNvSpPr txBox="1"/>
          <p:nvPr/>
        </p:nvSpPr>
        <p:spPr>
          <a:xfrm>
            <a:off x="3171962" y="4080421"/>
            <a:ext cx="52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GB" altLang="zh-CN" dirty="0">
                <a:solidFill>
                  <a:schemeClr val="tx2"/>
                </a:solidFill>
                <a:cs typeface="Segoe UI" panose="020B0502040204020203" pitchFamily="34" charset="0"/>
              </a:rPr>
              <a:t>0.3</a:t>
            </a:r>
            <a:endParaRPr lang="en-US" altLang="zh-CN" dirty="0">
              <a:solidFill>
                <a:schemeClr val="tx2"/>
              </a:solidFill>
              <a:effectLst/>
              <a:cs typeface="Segoe UI" panose="020B0502040204020203" pitchFamily="34" charset="0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3290FEDE-5CD1-4939-626F-AEBC6A5D2C82}"/>
              </a:ext>
            </a:extLst>
          </p:cNvPr>
          <p:cNvCxnSpPr>
            <a:cxnSpLocks/>
          </p:cNvCxnSpPr>
          <p:nvPr/>
        </p:nvCxnSpPr>
        <p:spPr>
          <a:xfrm>
            <a:off x="2048629" y="3436763"/>
            <a:ext cx="10946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1AC970D8-AE8E-8718-6B5C-C8B4AE8A8C70}"/>
              </a:ext>
            </a:extLst>
          </p:cNvPr>
          <p:cNvCxnSpPr>
            <a:cxnSpLocks/>
          </p:cNvCxnSpPr>
          <p:nvPr/>
        </p:nvCxnSpPr>
        <p:spPr>
          <a:xfrm flipV="1">
            <a:off x="3145447" y="2121230"/>
            <a:ext cx="0" cy="1315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703554CB-47A3-19BD-A2B9-52D85A5DB5CB}"/>
              </a:ext>
            </a:extLst>
          </p:cNvPr>
          <p:cNvCxnSpPr>
            <a:cxnSpLocks/>
          </p:cNvCxnSpPr>
          <p:nvPr/>
        </p:nvCxnSpPr>
        <p:spPr>
          <a:xfrm>
            <a:off x="3133609" y="2771918"/>
            <a:ext cx="1639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26">
            <a:extLst>
              <a:ext uri="{FF2B5EF4-FFF2-40B4-BE49-F238E27FC236}">
                <a16:creationId xmlns:a16="http://schemas.microsoft.com/office/drawing/2014/main" id="{275E7B0B-9601-2629-FF08-07940D12529F}"/>
              </a:ext>
            </a:extLst>
          </p:cNvPr>
          <p:cNvSpPr txBox="1"/>
          <p:nvPr/>
        </p:nvSpPr>
        <p:spPr>
          <a:xfrm>
            <a:off x="3156192" y="2438139"/>
            <a:ext cx="52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GB" altLang="zh-CN" dirty="0">
                <a:solidFill>
                  <a:schemeClr val="tx2"/>
                </a:solidFill>
                <a:cs typeface="Segoe UI" panose="020B0502040204020203" pitchFamily="34" charset="0"/>
              </a:rPr>
              <a:t>0.4</a:t>
            </a:r>
            <a:endParaRPr lang="en-US" altLang="zh-CN" dirty="0">
              <a:solidFill>
                <a:schemeClr val="tx2"/>
              </a:solidFill>
              <a:effectLst/>
              <a:cs typeface="Segoe UI" panose="020B0502040204020203" pitchFamily="34" charset="0"/>
            </a:endParaRP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69D2CE1E-E677-426B-1BAC-89DF53815485}"/>
              </a:ext>
            </a:extLst>
          </p:cNvPr>
          <p:cNvCxnSpPr>
            <a:cxnSpLocks/>
          </p:cNvCxnSpPr>
          <p:nvPr/>
        </p:nvCxnSpPr>
        <p:spPr>
          <a:xfrm>
            <a:off x="2038986" y="2936020"/>
            <a:ext cx="19641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C3DA8694-43CB-AA2B-CF30-D1A83EBE0E8C}"/>
              </a:ext>
            </a:extLst>
          </p:cNvPr>
          <p:cNvCxnSpPr>
            <a:cxnSpLocks/>
          </p:cNvCxnSpPr>
          <p:nvPr/>
        </p:nvCxnSpPr>
        <p:spPr>
          <a:xfrm flipV="1">
            <a:off x="4005193" y="2936020"/>
            <a:ext cx="0" cy="1427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3B249C5C-03C2-8777-39BF-43F81D09A8A2}"/>
              </a:ext>
            </a:extLst>
          </p:cNvPr>
          <p:cNvCxnSpPr>
            <a:cxnSpLocks/>
          </p:cNvCxnSpPr>
          <p:nvPr/>
        </p:nvCxnSpPr>
        <p:spPr>
          <a:xfrm>
            <a:off x="4003123" y="3653801"/>
            <a:ext cx="770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26">
            <a:extLst>
              <a:ext uri="{FF2B5EF4-FFF2-40B4-BE49-F238E27FC236}">
                <a16:creationId xmlns:a16="http://schemas.microsoft.com/office/drawing/2014/main" id="{2DCBD735-0D20-B8F8-A08C-21DE571F68C5}"/>
              </a:ext>
            </a:extLst>
          </p:cNvPr>
          <p:cNvSpPr txBox="1"/>
          <p:nvPr/>
        </p:nvSpPr>
        <p:spPr>
          <a:xfrm>
            <a:off x="4101011" y="3316726"/>
            <a:ext cx="52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GB" altLang="zh-CN" dirty="0">
                <a:solidFill>
                  <a:schemeClr val="tx2"/>
                </a:solidFill>
                <a:cs typeface="Segoe UI" panose="020B0502040204020203" pitchFamily="34" charset="0"/>
              </a:rPr>
              <a:t>0.6</a:t>
            </a:r>
            <a:endParaRPr lang="en-US" altLang="zh-CN" dirty="0">
              <a:solidFill>
                <a:schemeClr val="tx2"/>
              </a:solidFill>
              <a:effectLst/>
              <a:cs typeface="Segoe UI" panose="020B0502040204020203" pitchFamily="34" charset="0"/>
            </a:endParaRPr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E5C0D402-C968-B627-726E-4ACEDA94A93F}"/>
              </a:ext>
            </a:extLst>
          </p:cNvPr>
          <p:cNvCxnSpPr>
            <a:cxnSpLocks/>
          </p:cNvCxnSpPr>
          <p:nvPr/>
        </p:nvCxnSpPr>
        <p:spPr>
          <a:xfrm flipV="1">
            <a:off x="4772934" y="2771918"/>
            <a:ext cx="0" cy="877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498F6FBD-FC61-7152-BC17-94D5AA9BB1AA}"/>
              </a:ext>
            </a:extLst>
          </p:cNvPr>
          <p:cNvCxnSpPr/>
          <p:nvPr/>
        </p:nvCxnSpPr>
        <p:spPr>
          <a:xfrm>
            <a:off x="4770750" y="3212340"/>
            <a:ext cx="553978" cy="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26">
            <a:extLst>
              <a:ext uri="{FF2B5EF4-FFF2-40B4-BE49-F238E27FC236}">
                <a16:creationId xmlns:a16="http://schemas.microsoft.com/office/drawing/2014/main" id="{E9E0C515-D181-9EB4-5302-50B2D069C235}"/>
              </a:ext>
            </a:extLst>
          </p:cNvPr>
          <p:cNvSpPr txBox="1"/>
          <p:nvPr/>
        </p:nvSpPr>
        <p:spPr>
          <a:xfrm>
            <a:off x="4821045" y="2935523"/>
            <a:ext cx="52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GB" altLang="zh-CN" dirty="0">
                <a:solidFill>
                  <a:schemeClr val="tx2"/>
                </a:solidFill>
                <a:cs typeface="Segoe UI" panose="020B0502040204020203" pitchFamily="34" charset="0"/>
              </a:rPr>
              <a:t>1.0</a:t>
            </a:r>
            <a:endParaRPr lang="en-US" altLang="zh-CN" dirty="0">
              <a:solidFill>
                <a:schemeClr val="tx2"/>
              </a:solidFill>
              <a:effectLst/>
              <a:cs typeface="Segoe UI" panose="020B0502040204020203" pitchFamily="34" charset="0"/>
            </a:endParaRP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8AE67B86-8237-F1CA-4F32-F983A07B23AD}"/>
              </a:ext>
            </a:extLst>
          </p:cNvPr>
          <p:cNvCxnSpPr/>
          <p:nvPr/>
        </p:nvCxnSpPr>
        <p:spPr>
          <a:xfrm flipH="1" flipV="1">
            <a:off x="4784366" y="4502498"/>
            <a:ext cx="498021" cy="27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3FE93010-1922-4D6C-BD96-5BBDC8F0E0A5}"/>
              </a:ext>
            </a:extLst>
          </p:cNvPr>
          <p:cNvCxnSpPr>
            <a:cxnSpLocks/>
          </p:cNvCxnSpPr>
          <p:nvPr/>
        </p:nvCxnSpPr>
        <p:spPr>
          <a:xfrm flipH="1">
            <a:off x="4808769" y="4775774"/>
            <a:ext cx="480731" cy="320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26">
            <a:extLst>
              <a:ext uri="{FF2B5EF4-FFF2-40B4-BE49-F238E27FC236}">
                <a16:creationId xmlns:a16="http://schemas.microsoft.com/office/drawing/2014/main" id="{E3CDA45D-4B26-FE9C-B639-F0677A49F0EA}"/>
              </a:ext>
            </a:extLst>
          </p:cNvPr>
          <p:cNvSpPr txBox="1"/>
          <p:nvPr/>
        </p:nvSpPr>
        <p:spPr>
          <a:xfrm>
            <a:off x="4982015" y="4258109"/>
            <a:ext cx="52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GB" altLang="zh-CN" dirty="0">
                <a:solidFill>
                  <a:schemeClr val="tx2"/>
                </a:solidFill>
                <a:cs typeface="Segoe UI" panose="020B0502040204020203" pitchFamily="34" charset="0"/>
              </a:rPr>
              <a:t>0</a:t>
            </a:r>
            <a:endParaRPr lang="en-US" altLang="zh-CN" dirty="0">
              <a:solidFill>
                <a:schemeClr val="tx2"/>
              </a:solidFill>
              <a:effectLst/>
              <a:cs typeface="Segoe UI" panose="020B0502040204020203" pitchFamily="34" charset="0"/>
            </a:endParaRPr>
          </a:p>
        </p:txBody>
      </p:sp>
      <p:sp>
        <p:nvSpPr>
          <p:cNvPr id="93" name="TextBox 26">
            <a:extLst>
              <a:ext uri="{FF2B5EF4-FFF2-40B4-BE49-F238E27FC236}">
                <a16:creationId xmlns:a16="http://schemas.microsoft.com/office/drawing/2014/main" id="{3E1A8C53-5A9E-97E1-4976-5FC5586918A6}"/>
              </a:ext>
            </a:extLst>
          </p:cNvPr>
          <p:cNvSpPr txBox="1"/>
          <p:nvPr/>
        </p:nvSpPr>
        <p:spPr>
          <a:xfrm>
            <a:off x="4967131" y="4927184"/>
            <a:ext cx="52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GB" altLang="zh-CN" dirty="0">
                <a:solidFill>
                  <a:schemeClr val="tx2"/>
                </a:solidFill>
                <a:cs typeface="Segoe UI" panose="020B0502040204020203" pitchFamily="34" charset="0"/>
              </a:rPr>
              <a:t>1</a:t>
            </a:r>
            <a:endParaRPr lang="en-US" altLang="zh-CN" dirty="0">
              <a:solidFill>
                <a:schemeClr val="tx2"/>
              </a:solidFill>
              <a:effectLst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95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5" grpId="0"/>
      <p:bldP spid="56" grpId="0"/>
      <p:bldP spid="62" grpId="0"/>
      <p:bldP spid="67" grpId="0"/>
      <p:bldP spid="75" grpId="0"/>
      <p:bldP spid="84" grpId="0"/>
      <p:bldP spid="92" grpId="0"/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E344A-C93F-4E03-A578-34729ED9310B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BD914-665A-4EED-A7C8-CEA66F180CC2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04125-00C7-44AB-AA88-23C0C7B768FF}"/>
              </a:ext>
            </a:extLst>
          </p:cNvPr>
          <p:cNvSpPr/>
          <p:nvPr/>
        </p:nvSpPr>
        <p:spPr>
          <a:xfrm>
            <a:off x="358272" y="154479"/>
            <a:ext cx="6299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usage of entropy: data compression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A34D5-9C61-4BB0-8DEA-50C4792C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44D88-8D70-451F-BD65-24982A959146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581D4B7-4624-4AE6-935D-079693C8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14</a:t>
            </a:fld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1BF5CFB-A0CE-AF96-0853-D7739FF9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49" y="-6655"/>
            <a:ext cx="2184495" cy="682655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CAACDFB-815F-FF5F-094F-48C5484F4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400707"/>
              </p:ext>
            </p:extLst>
          </p:nvPr>
        </p:nvGraphicFramePr>
        <p:xfrm>
          <a:off x="1535993" y="1578470"/>
          <a:ext cx="9132091" cy="3344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830">
                  <a:extLst>
                    <a:ext uri="{9D8B030D-6E8A-4147-A177-3AD203B41FA5}">
                      <a16:colId xmlns:a16="http://schemas.microsoft.com/office/drawing/2014/main" val="55923958"/>
                    </a:ext>
                  </a:extLst>
                </a:gridCol>
                <a:gridCol w="1016318">
                  <a:extLst>
                    <a:ext uri="{9D8B030D-6E8A-4147-A177-3AD203B41FA5}">
                      <a16:colId xmlns:a16="http://schemas.microsoft.com/office/drawing/2014/main" val="3805874510"/>
                    </a:ext>
                  </a:extLst>
                </a:gridCol>
                <a:gridCol w="524193">
                  <a:extLst>
                    <a:ext uri="{9D8B030D-6E8A-4147-A177-3AD203B41FA5}">
                      <a16:colId xmlns:a16="http://schemas.microsoft.com/office/drawing/2014/main" val="3638749635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1952491133"/>
                    </a:ext>
                  </a:extLst>
                </a:gridCol>
                <a:gridCol w="1227900">
                  <a:extLst>
                    <a:ext uri="{9D8B030D-6E8A-4147-A177-3AD203B41FA5}">
                      <a16:colId xmlns:a16="http://schemas.microsoft.com/office/drawing/2014/main" val="1829902425"/>
                    </a:ext>
                  </a:extLst>
                </a:gridCol>
                <a:gridCol w="673418">
                  <a:extLst>
                    <a:ext uri="{9D8B030D-6E8A-4147-A177-3AD203B41FA5}">
                      <a16:colId xmlns:a16="http://schemas.microsoft.com/office/drawing/2014/main" val="2066918820"/>
                    </a:ext>
                  </a:extLst>
                </a:gridCol>
                <a:gridCol w="1048512">
                  <a:extLst>
                    <a:ext uri="{9D8B030D-6E8A-4147-A177-3AD203B41FA5}">
                      <a16:colId xmlns:a16="http://schemas.microsoft.com/office/drawing/2014/main" val="3257387526"/>
                    </a:ext>
                  </a:extLst>
                </a:gridCol>
                <a:gridCol w="673418">
                  <a:extLst>
                    <a:ext uri="{9D8B030D-6E8A-4147-A177-3AD203B41FA5}">
                      <a16:colId xmlns:a16="http://schemas.microsoft.com/office/drawing/2014/main" val="3670800894"/>
                    </a:ext>
                  </a:extLst>
                </a:gridCol>
                <a:gridCol w="1573975">
                  <a:extLst>
                    <a:ext uri="{9D8B030D-6E8A-4147-A177-3AD203B41FA5}">
                      <a16:colId xmlns:a16="http://schemas.microsoft.com/office/drawing/2014/main" val="240591858"/>
                    </a:ext>
                  </a:extLst>
                </a:gridCol>
                <a:gridCol w="734784">
                  <a:extLst>
                    <a:ext uri="{9D8B030D-6E8A-4147-A177-3AD203B41FA5}">
                      <a16:colId xmlns:a16="http://schemas.microsoft.com/office/drawing/2014/main" val="404491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N_occur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  <a:r>
                        <a:rPr lang="en-GB" dirty="0" err="1"/>
                        <a:t>plog</a:t>
                      </a:r>
                      <a:r>
                        <a:rPr lang="en-GB" dirty="0"/>
                        <a:t>(p)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ASCII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* 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My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dirty="0"/>
                        <a:t>p * 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Huffman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dirty="0"/>
                        <a:t>p * 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270036"/>
                  </a:ext>
                </a:extLst>
              </a:tr>
              <a:tr h="377723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0.33219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01001000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130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/>
                        <a:t>0.33219</a:t>
                      </a:r>
                      <a:endParaRPr lang="en-GB" altLang="zh-C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01000101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01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0.52109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01001100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121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0.46439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01001111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00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/>
                        <a:t>0.33219</a:t>
                      </a:r>
                      <a:endParaRPr lang="en-GB" altLang="zh-C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01010111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28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/>
                        <a:t>0.33219</a:t>
                      </a:r>
                      <a:endParaRPr lang="en-GB" altLang="zh-C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01010010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242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/>
                        <a:t>0.33219</a:t>
                      </a:r>
                      <a:endParaRPr lang="en-GB" altLang="zh-C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01000100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34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b="1" baseline="0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2.64644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626986"/>
                  </a:ext>
                </a:extLst>
              </a:tr>
            </a:tbl>
          </a:graphicData>
        </a:graphic>
      </p:graphicFrame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3260177-AB5B-F1A5-866C-202D38AE7B2B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4409926" y="4847410"/>
            <a:ext cx="874438" cy="359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5">
            <a:extLst>
              <a:ext uri="{FF2B5EF4-FFF2-40B4-BE49-F238E27FC236}">
                <a16:creationId xmlns:a16="http://schemas.microsoft.com/office/drawing/2014/main" id="{C23092C8-1B81-8AB4-0C63-C966E428E7BF}"/>
              </a:ext>
            </a:extLst>
          </p:cNvPr>
          <p:cNvSpPr/>
          <p:nvPr/>
        </p:nvSpPr>
        <p:spPr>
          <a:xfrm>
            <a:off x="2999123" y="5206561"/>
            <a:ext cx="45704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H=2.64644 bits/symbol &lt; 2.7 &lt; 2.8 &lt; 8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A1B8F5AB-C986-9FD6-5115-9D8694A82FBD}"/>
              </a:ext>
            </a:extLst>
          </p:cNvPr>
          <p:cNvSpPr/>
          <p:nvPr/>
        </p:nvSpPr>
        <p:spPr>
          <a:xfrm>
            <a:off x="2177143" y="5653002"/>
            <a:ext cx="78377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Entropy denotes the limit of lossless data compression (i.e. the amount of information carried)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D8547688-D5B9-88B6-B81B-2C8402BC468E}"/>
              </a:ext>
            </a:extLst>
          </p:cNvPr>
          <p:cNvSpPr txBox="1"/>
          <p:nvPr/>
        </p:nvSpPr>
        <p:spPr>
          <a:xfrm>
            <a:off x="624" y="6503049"/>
            <a:ext cx="11521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GB" dirty="0">
                <a:solidFill>
                  <a:schemeClr val="tx2"/>
                </a:solidFill>
                <a:cs typeface="Segoe UI" panose="020B0502040204020203" pitchFamily="34" charset="0"/>
              </a:rPr>
              <a:t>[1948 C. E. Shannon] </a:t>
            </a:r>
            <a:r>
              <a:rPr lang="en-US" dirty="0">
                <a:solidFill>
                  <a:schemeClr val="tx2"/>
                </a:solidFill>
                <a:cs typeface="Segoe UI" panose="020B0502040204020203" pitchFamily="34" charset="0"/>
              </a:rPr>
              <a:t>A Mathematical Theory of Communication</a:t>
            </a:r>
            <a:endParaRPr lang="en-US" dirty="0">
              <a:solidFill>
                <a:schemeClr val="tx2"/>
              </a:solidFill>
              <a:effectLst/>
              <a:cs typeface="Segoe UI" panose="020B0502040204020203" pitchFamily="34" charset="0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B8173EA0-BB55-D1F0-EEBF-C631788BE688}"/>
              </a:ext>
            </a:extLst>
          </p:cNvPr>
          <p:cNvSpPr/>
          <p:nvPr/>
        </p:nvSpPr>
        <p:spPr>
          <a:xfrm>
            <a:off x="3851614" y="1069119"/>
            <a:ext cx="4517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ncode the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HELLOWORLD</a:t>
            </a:r>
          </a:p>
        </p:txBody>
      </p:sp>
    </p:spTree>
    <p:extLst>
      <p:ext uri="{BB962C8B-B14F-4D97-AF65-F5344CB8AC3E}">
        <p14:creationId xmlns:p14="http://schemas.microsoft.com/office/powerpoint/2010/main" val="3798188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E344A-C93F-4E03-A578-34729ED9310B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BD914-665A-4EED-A7C8-CEA66F180CC2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04125-00C7-44AB-AA88-23C0C7B768FF}"/>
              </a:ext>
            </a:extLst>
          </p:cNvPr>
          <p:cNvSpPr/>
          <p:nvPr/>
        </p:nvSpPr>
        <p:spPr>
          <a:xfrm>
            <a:off x="358272" y="154479"/>
            <a:ext cx="165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A34D5-9C61-4BB0-8DEA-50C4792C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44D88-8D70-451F-BD65-24982A959146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581D4B7-4624-4AE6-935D-079693C8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15</a:t>
            </a:fld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1BF5CFB-A0CE-AF96-0853-D7739FF9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49" y="-6655"/>
            <a:ext cx="2184495" cy="682655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86233F51-E179-7A33-6E42-3D524F68559A}"/>
              </a:ext>
            </a:extLst>
          </p:cNvPr>
          <p:cNvSpPr/>
          <p:nvPr/>
        </p:nvSpPr>
        <p:spPr>
          <a:xfrm>
            <a:off x="632935" y="1991989"/>
            <a:ext cx="110217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Entropy denotes the limit of lossless data compression</a:t>
            </a:r>
          </a:p>
          <a:p>
            <a:pPr algn="ctr"/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(i.e. the amount of information carried)</a:t>
            </a: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2995565F-CBB6-E326-79FB-D40C28975C4E}"/>
              </a:ext>
            </a:extLst>
          </p:cNvPr>
          <p:cNvSpPr/>
          <p:nvPr/>
        </p:nvSpPr>
        <p:spPr>
          <a:xfrm>
            <a:off x="5942290" y="1392732"/>
            <a:ext cx="334627" cy="5470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FC02B675-19EC-699F-CFE4-A3D68891CA67}"/>
              </a:ext>
            </a:extLst>
          </p:cNvPr>
          <p:cNvSpPr/>
          <p:nvPr/>
        </p:nvSpPr>
        <p:spPr>
          <a:xfrm>
            <a:off x="500337" y="917564"/>
            <a:ext cx="110217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Repeatedly compressing a file won’t keep making it smaller</a:t>
            </a:r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A570C426-9558-A38F-BBDE-63183E4400BD}"/>
              </a:ext>
            </a:extLst>
          </p:cNvPr>
          <p:cNvSpPr/>
          <p:nvPr/>
        </p:nvSpPr>
        <p:spPr>
          <a:xfrm>
            <a:off x="5942290" y="2841797"/>
            <a:ext cx="334627" cy="5470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38D37117-82FF-15EE-4CB6-9FDA38AE73D9}"/>
              </a:ext>
            </a:extLst>
          </p:cNvPr>
          <p:cNvSpPr/>
          <p:nvPr/>
        </p:nvSpPr>
        <p:spPr>
          <a:xfrm>
            <a:off x="585107" y="3398978"/>
            <a:ext cx="110217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binary phase hologram </a:t>
            </a:r>
            <a:r>
              <a:rPr lang="en-GB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(1-bit) cannot carry more than 1 bit/symbol </a:t>
            </a:r>
          </a:p>
          <a:p>
            <a:pPr algn="ctr"/>
            <a:r>
              <a:rPr lang="en-GB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(i.e. hologram of size 512px*512px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cannot contain more information than 1*512*512 = 262144 bits)</a:t>
            </a:r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88B041A4-1B25-84E8-D7C5-A39467B2EA2B}"/>
              </a:ext>
            </a:extLst>
          </p:cNvPr>
          <p:cNvSpPr/>
          <p:nvPr/>
        </p:nvSpPr>
        <p:spPr>
          <a:xfrm>
            <a:off x="5942290" y="4561516"/>
            <a:ext cx="334627" cy="5470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83D813AF-371E-6351-4A43-F56B518526A8}"/>
              </a:ext>
            </a:extLst>
          </p:cNvPr>
          <p:cNvSpPr/>
          <p:nvPr/>
        </p:nvSpPr>
        <p:spPr>
          <a:xfrm>
            <a:off x="632935" y="5108523"/>
            <a:ext cx="109261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Any target image with entropy more than 1 bit/symbol will not have a perfect binary-phase hologram (of the same resolution)</a:t>
            </a:r>
          </a:p>
          <a:p>
            <a:pPr algn="ctr"/>
            <a:r>
              <a:rPr lang="en-GB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Otherwise, we would make a lossless compressor breaking the entropy limit</a:t>
            </a:r>
          </a:p>
        </p:txBody>
      </p:sp>
    </p:spTree>
    <p:extLst>
      <p:ext uri="{BB962C8B-B14F-4D97-AF65-F5344CB8AC3E}">
        <p14:creationId xmlns:p14="http://schemas.microsoft.com/office/powerpoint/2010/main" val="2253864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12" grpId="0"/>
      <p:bldP spid="15" grpId="0" animBg="1"/>
      <p:bldP spid="19" grpId="0"/>
      <p:bldP spid="20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E344A-C93F-4E03-A578-34729ED9310B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BD914-665A-4EED-A7C8-CEA66F180CC2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04125-00C7-44AB-AA88-23C0C7B768FF}"/>
              </a:ext>
            </a:extLst>
          </p:cNvPr>
          <p:cNvSpPr/>
          <p:nvPr/>
        </p:nvSpPr>
        <p:spPr>
          <a:xfrm>
            <a:off x="358272" y="154479"/>
            <a:ext cx="14620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A34D5-9C61-4BB0-8DEA-50C4792C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44D88-8D70-451F-BD65-24982A959146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581D4B7-4624-4AE6-935D-079693C8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B108630-9142-B329-32B8-0DBE329FF71A}"/>
              </a:ext>
            </a:extLst>
          </p:cNvPr>
          <p:cNvSpPr/>
          <p:nvPr/>
        </p:nvSpPr>
        <p:spPr>
          <a:xfrm>
            <a:off x="632935" y="977801"/>
            <a:ext cx="109261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Any target image with entropy more than 1 bit/symbol will not have a perfect binary-phase hologram (of the same resolution)</a:t>
            </a:r>
          </a:p>
          <a:p>
            <a:pPr algn="ctr"/>
            <a:r>
              <a:rPr lang="en-GB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Otherwise, we would make a lossless compressor breaking the entropy limit</a:t>
            </a: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698556A6-E2CA-255A-17FF-B0C875B86066}"/>
              </a:ext>
            </a:extLst>
          </p:cNvPr>
          <p:cNvSpPr/>
          <p:nvPr/>
        </p:nvSpPr>
        <p:spPr>
          <a:xfrm>
            <a:off x="5928686" y="2190039"/>
            <a:ext cx="334627" cy="5470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EEE7470-FAD2-B90D-A333-A97B020D7C2E}"/>
              </a:ext>
            </a:extLst>
          </p:cNvPr>
          <p:cNvSpPr/>
          <p:nvPr/>
        </p:nvSpPr>
        <p:spPr>
          <a:xfrm>
            <a:off x="1740354" y="4459196"/>
            <a:ext cx="8958126" cy="168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4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Does CGH with higher bit depth have better reconstruction quality given the same target image?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4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 images with higher entropy more difficult for CGH?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9F71E60-765A-A1BC-8D09-58CFFE6089B8}"/>
              </a:ext>
            </a:extLst>
          </p:cNvPr>
          <p:cNvSpPr/>
          <p:nvPr/>
        </p:nvSpPr>
        <p:spPr>
          <a:xfrm>
            <a:off x="632935" y="2760380"/>
            <a:ext cx="10926129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GB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any CGH algorithm:</a:t>
            </a:r>
          </a:p>
          <a:p>
            <a:pPr algn="ctr"/>
            <a:r>
              <a:rPr lang="en-GB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H</a:t>
            </a:r>
            <a:r>
              <a:rPr lang="en-GB" altLang="zh-CN" sz="2400" baseline="-250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CGH </a:t>
            </a:r>
            <a:r>
              <a:rPr lang="en-GB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GB" altLang="zh-CN" sz="2400" dirty="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en-GB" altLang="zh-CN" sz="2400" baseline="-25000" dirty="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target_image</a:t>
            </a:r>
            <a:endParaRPr lang="en-GB" altLang="zh-CN" sz="2400" baseline="-250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GB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Then the reconstruction will certainly be lossy</a:t>
            </a: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336A0761-3EE3-E7E4-5102-8C838BE375CE}"/>
              </a:ext>
            </a:extLst>
          </p:cNvPr>
          <p:cNvSpPr/>
          <p:nvPr/>
        </p:nvSpPr>
        <p:spPr>
          <a:xfrm>
            <a:off x="5928685" y="3970883"/>
            <a:ext cx="334627" cy="5470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A7C362A-A7EC-4701-4E27-424D8B0480CD}"/>
              </a:ext>
            </a:extLst>
          </p:cNvPr>
          <p:cNvSpPr/>
          <p:nvPr/>
        </p:nvSpPr>
        <p:spPr>
          <a:xfrm>
            <a:off x="5036206" y="4006175"/>
            <a:ext cx="1059794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GB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</a:t>
            </a:r>
          </a:p>
        </p:txBody>
      </p:sp>
    </p:spTree>
    <p:extLst>
      <p:ext uri="{BB962C8B-B14F-4D97-AF65-F5344CB8AC3E}">
        <p14:creationId xmlns:p14="http://schemas.microsoft.com/office/powerpoint/2010/main" val="3003919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E344A-C93F-4E03-A578-34729ED9310B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BD914-665A-4EED-A7C8-CEA66F180CC2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04125-00C7-44AB-AA88-23C0C7B768FF}"/>
              </a:ext>
            </a:extLst>
          </p:cNvPr>
          <p:cNvSpPr/>
          <p:nvPr/>
        </p:nvSpPr>
        <p:spPr>
          <a:xfrm>
            <a:off x="358272" y="154479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A34D5-9C61-4BB0-8DEA-50C4792C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44D88-8D70-451F-BD65-24982A959146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581D4B7-4624-4AE6-935D-079693C8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17</a:t>
            </a:fld>
            <a:endParaRPr lang="en-US" dirty="0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BF1BCFE5-0C41-794A-9F85-2644B7D51A55}"/>
              </a:ext>
            </a:extLst>
          </p:cNvPr>
          <p:cNvSpPr/>
          <p:nvPr/>
        </p:nvSpPr>
        <p:spPr>
          <a:xfrm>
            <a:off x="1076231" y="1287666"/>
            <a:ext cx="109261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Quantized </a:t>
            </a:r>
            <a:r>
              <a:rPr lang="en-GB" altLang="zh-CN" sz="2400" dirty="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Gerchberg</a:t>
            </a:r>
            <a:r>
              <a:rPr lang="en-GB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-Saxton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5BC82BE-37F8-8002-15BA-8A4019732357}"/>
              </a:ext>
            </a:extLst>
          </p:cNvPr>
          <p:cNvSpPr/>
          <p:nvPr/>
        </p:nvSpPr>
        <p:spPr>
          <a:xfrm>
            <a:off x="1151164" y="2119890"/>
            <a:ext cx="2253344" cy="9715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Input initial phase hologram H</a:t>
            </a:r>
          </a:p>
          <a:p>
            <a:pPr algn="ctr"/>
            <a:r>
              <a:rPr lang="en-GB" dirty="0"/>
              <a:t>and target image T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53BA4DF-9FA3-84DC-1A22-175A63061FA2}"/>
              </a:ext>
            </a:extLst>
          </p:cNvPr>
          <p:cNvSpPr/>
          <p:nvPr/>
        </p:nvSpPr>
        <p:spPr>
          <a:xfrm>
            <a:off x="5021035" y="2119889"/>
            <a:ext cx="2411841" cy="971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Compute the reconstructed field E</a:t>
            </a:r>
          </a:p>
          <a:p>
            <a:pPr algn="ctr"/>
            <a:r>
              <a:rPr lang="en-GB" dirty="0"/>
              <a:t>E = FFT(</a:t>
            </a:r>
            <a:r>
              <a:rPr lang="en-GB" dirty="0" err="1"/>
              <a:t>e</a:t>
            </a:r>
            <a:r>
              <a:rPr lang="en-GB" baseline="30000" dirty="0" err="1"/>
              <a:t>iH</a:t>
            </a:r>
            <a:r>
              <a:rPr lang="en-GB" dirty="0"/>
              <a:t>)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F5A3550-DE93-0E41-3A0F-14424B84A747}"/>
              </a:ext>
            </a:extLst>
          </p:cNvPr>
          <p:cNvSpPr/>
          <p:nvPr/>
        </p:nvSpPr>
        <p:spPr>
          <a:xfrm>
            <a:off x="8730345" y="2119886"/>
            <a:ext cx="2253344" cy="9715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Apply Target amplitude constraint</a:t>
            </a:r>
          </a:p>
          <a:p>
            <a:pPr algn="ctr"/>
            <a:r>
              <a:rPr lang="en-GB" dirty="0"/>
              <a:t>E = T </a:t>
            </a:r>
            <a:r>
              <a:rPr lang="en-GB" dirty="0" err="1"/>
              <a:t>e</a:t>
            </a:r>
            <a:r>
              <a:rPr lang="en-GB" altLang="zh-CN" baseline="30000" dirty="0" err="1"/>
              <a:t>i</a:t>
            </a:r>
            <a:r>
              <a:rPr lang="zh-CN" altLang="en-US" baseline="30000" dirty="0"/>
              <a:t>∠</a:t>
            </a:r>
            <a:r>
              <a:rPr lang="en-US" altLang="zh-CN" baseline="30000" dirty="0"/>
              <a:t>E</a:t>
            </a:r>
            <a:endParaRPr lang="en-GB" baseline="300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2F0B69A-A1C4-A8A6-A819-8BE9CD45D67F}"/>
              </a:ext>
            </a:extLst>
          </p:cNvPr>
          <p:cNvSpPr/>
          <p:nvPr/>
        </p:nvSpPr>
        <p:spPr>
          <a:xfrm>
            <a:off x="8730345" y="4300886"/>
            <a:ext cx="2253344" cy="9715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Compute the hologram plane</a:t>
            </a:r>
          </a:p>
          <a:p>
            <a:pPr algn="ctr"/>
            <a:r>
              <a:rPr lang="en-GB" dirty="0"/>
              <a:t>A = IFF(E)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87C4EC8-FE98-938B-9909-DF3E8C769AEA}"/>
              </a:ext>
            </a:extLst>
          </p:cNvPr>
          <p:cNvSpPr/>
          <p:nvPr/>
        </p:nvSpPr>
        <p:spPr>
          <a:xfrm>
            <a:off x="5021034" y="4300886"/>
            <a:ext cx="2411843" cy="9715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Apply phase constraint</a:t>
            </a:r>
          </a:p>
          <a:p>
            <a:pPr algn="ctr"/>
            <a:r>
              <a:rPr lang="en-GB" dirty="0"/>
              <a:t>H = Quantize (</a:t>
            </a:r>
            <a:r>
              <a:rPr lang="zh-CN" altLang="en-US" dirty="0"/>
              <a:t>∠</a:t>
            </a:r>
            <a:r>
              <a:rPr lang="en-GB" altLang="zh-CN" dirty="0"/>
              <a:t>A, </a:t>
            </a:r>
            <a:r>
              <a:rPr lang="en-GB" altLang="zh-CN" dirty="0" err="1"/>
              <a:t>bit_depth</a:t>
            </a:r>
            <a:r>
              <a:rPr lang="en-GB" altLang="zh-CN" dirty="0"/>
              <a:t>)</a:t>
            </a:r>
            <a:endParaRPr lang="en-GB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54D6247-0705-32A5-DC58-D4C2670E8DFC}"/>
              </a:ext>
            </a:extLst>
          </p:cNvPr>
          <p:cNvSpPr/>
          <p:nvPr/>
        </p:nvSpPr>
        <p:spPr>
          <a:xfrm>
            <a:off x="1151164" y="4300888"/>
            <a:ext cx="2253344" cy="9715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Output hologram H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ACE4CBAC-1742-B113-1DB0-9FB09A42FDC7}"/>
              </a:ext>
            </a:extLst>
          </p:cNvPr>
          <p:cNvSpPr/>
          <p:nvPr/>
        </p:nvSpPr>
        <p:spPr>
          <a:xfrm>
            <a:off x="3723566" y="236334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599BFD1D-ACFF-C45C-4BC2-FC4B468840E6}"/>
              </a:ext>
            </a:extLst>
          </p:cNvPr>
          <p:cNvSpPr/>
          <p:nvPr/>
        </p:nvSpPr>
        <p:spPr>
          <a:xfrm>
            <a:off x="7574388" y="236334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BC1B679E-0122-842E-9BC5-9B7ADED60F2C}"/>
              </a:ext>
            </a:extLst>
          </p:cNvPr>
          <p:cNvSpPr/>
          <p:nvPr/>
        </p:nvSpPr>
        <p:spPr>
          <a:xfrm rot="5400000">
            <a:off x="9367813" y="344217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A7AA572E-1DA5-7F24-5EBE-B49010991364}"/>
              </a:ext>
            </a:extLst>
          </p:cNvPr>
          <p:cNvSpPr/>
          <p:nvPr/>
        </p:nvSpPr>
        <p:spPr>
          <a:xfrm rot="16200000">
            <a:off x="5711570" y="344217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108615B3-0EF5-C721-18AE-DAD486872EB5}"/>
              </a:ext>
            </a:extLst>
          </p:cNvPr>
          <p:cNvSpPr/>
          <p:nvPr/>
        </p:nvSpPr>
        <p:spPr>
          <a:xfrm rot="10800000">
            <a:off x="7574389" y="455601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2EFDBDC2-0B4D-2483-6C36-354F030ABD0E}"/>
              </a:ext>
            </a:extLst>
          </p:cNvPr>
          <p:cNvSpPr/>
          <p:nvPr/>
        </p:nvSpPr>
        <p:spPr>
          <a:xfrm rot="10800000">
            <a:off x="3723567" y="455601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C6B005BE-C6AF-BA92-6DE1-3B577B23BE1C}"/>
              </a:ext>
            </a:extLst>
          </p:cNvPr>
          <p:cNvSpPr/>
          <p:nvPr/>
        </p:nvSpPr>
        <p:spPr>
          <a:xfrm>
            <a:off x="3590219" y="5043013"/>
            <a:ext cx="13170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end of loop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03C4E9FD-549E-210B-53E2-A0BE9AC0B46E}"/>
              </a:ext>
            </a:extLst>
          </p:cNvPr>
          <p:cNvSpPr/>
          <p:nvPr/>
        </p:nvSpPr>
        <p:spPr>
          <a:xfrm>
            <a:off x="7139703" y="3585521"/>
            <a:ext cx="18477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for N iterations</a:t>
            </a:r>
          </a:p>
        </p:txBody>
      </p:sp>
      <p:sp>
        <p:nvSpPr>
          <p:cNvPr id="26" name="箭头: 上弧形 25">
            <a:extLst>
              <a:ext uri="{FF2B5EF4-FFF2-40B4-BE49-F238E27FC236}">
                <a16:creationId xmlns:a16="http://schemas.microsoft.com/office/drawing/2014/main" id="{8FC5ACFB-F270-3468-2BF0-4A95A731D6B6}"/>
              </a:ext>
            </a:extLst>
          </p:cNvPr>
          <p:cNvSpPr/>
          <p:nvPr/>
        </p:nvSpPr>
        <p:spPr>
          <a:xfrm>
            <a:off x="7703708" y="3279243"/>
            <a:ext cx="849087" cy="358754"/>
          </a:xfrm>
          <a:prstGeom prst="curvedDownArrow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箭头: 上弧形 26">
            <a:extLst>
              <a:ext uri="{FF2B5EF4-FFF2-40B4-BE49-F238E27FC236}">
                <a16:creationId xmlns:a16="http://schemas.microsoft.com/office/drawing/2014/main" id="{BA2E7382-50BD-4A6F-36E6-A3F5279769AE}"/>
              </a:ext>
            </a:extLst>
          </p:cNvPr>
          <p:cNvSpPr/>
          <p:nvPr/>
        </p:nvSpPr>
        <p:spPr>
          <a:xfrm rot="10800000">
            <a:off x="7671051" y="3837648"/>
            <a:ext cx="849087" cy="358754"/>
          </a:xfrm>
          <a:prstGeom prst="curvedDownArrow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322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9" grpId="0" animBg="1"/>
      <p:bldP spid="10" grpId="0" animBg="1"/>
      <p:bldP spid="11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/>
      <p:bldP spid="25" grpId="0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E344A-C93F-4E03-A578-34729ED9310B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BD914-665A-4EED-A7C8-CEA66F180CC2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04125-00C7-44AB-AA88-23C0C7B768FF}"/>
              </a:ext>
            </a:extLst>
          </p:cNvPr>
          <p:cNvSpPr/>
          <p:nvPr/>
        </p:nvSpPr>
        <p:spPr>
          <a:xfrm>
            <a:off x="358272" y="154479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A34D5-9C61-4BB0-8DEA-50C4792C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44D88-8D70-451F-BD65-24982A959146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581D4B7-4624-4AE6-935D-079693C8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18</a:t>
            </a:fld>
            <a:endParaRPr 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50279FB-CDCE-386F-7B96-8758BD4F0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9086"/>
            <a:ext cx="12192000" cy="58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95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E344A-C93F-4E03-A578-34729ED9310B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BD914-665A-4EED-A7C8-CEA66F180CC2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04125-00C7-44AB-AA88-23C0C7B768FF}"/>
              </a:ext>
            </a:extLst>
          </p:cNvPr>
          <p:cNvSpPr/>
          <p:nvPr/>
        </p:nvSpPr>
        <p:spPr>
          <a:xfrm>
            <a:off x="358272" y="154479"/>
            <a:ext cx="2819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NMSE 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v.s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bit depth</a:t>
            </a:r>
            <a:endParaRPr lang="en-US" altLang="zh-CN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A34D5-9C61-4BB0-8DEA-50C4792C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44D88-8D70-451F-BD65-24982A959146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581D4B7-4624-4AE6-935D-079693C8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19</a:t>
            </a:fld>
            <a:endParaRPr 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50279FB-CDCE-386F-7B96-8758BD4F0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5392"/>
            <a:ext cx="3314700" cy="1588780"/>
          </a:xfrm>
          <a:prstGeom prst="rect">
            <a:avLst/>
          </a:prstGeom>
        </p:spPr>
      </p:pic>
      <p:pic>
        <p:nvPicPr>
          <p:cNvPr id="3" name="图片 2" descr="图表&#10;&#10;描述已自动生成">
            <a:extLst>
              <a:ext uri="{FF2B5EF4-FFF2-40B4-BE49-F238E27FC236}">
                <a16:creationId xmlns:a16="http://schemas.microsoft.com/office/drawing/2014/main" id="{36B33B72-60E6-0F8A-41E5-566669A054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9" t="9792" r="7652" b="6556"/>
          <a:stretch/>
        </p:blipFill>
        <p:spPr>
          <a:xfrm>
            <a:off x="3502479" y="684621"/>
            <a:ext cx="7709807" cy="583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42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E344A-C93F-4E03-A578-34729ED9310B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BD914-665A-4EED-A7C8-CEA66F180CC2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04125-00C7-44AB-AA88-23C0C7B768FF}"/>
              </a:ext>
            </a:extLst>
          </p:cNvPr>
          <p:cNvSpPr/>
          <p:nvPr/>
        </p:nvSpPr>
        <p:spPr>
          <a:xfrm>
            <a:off x="358272" y="154479"/>
            <a:ext cx="6054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repository for Classic CGH algorithms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A34D5-9C61-4BB0-8DEA-50C4792C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44D88-8D70-451F-BD65-24982A959146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581D4B7-4624-4AE6-935D-079693C8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8BF937-800A-9851-05FD-CE05677D13F0}"/>
              </a:ext>
            </a:extLst>
          </p:cNvPr>
          <p:cNvSpPr txBox="1"/>
          <p:nvPr/>
        </p:nvSpPr>
        <p:spPr>
          <a:xfrm>
            <a:off x="114300" y="6499773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/>
              <a:t>Link: </a:t>
            </a:r>
            <a:r>
              <a:rPr lang="en-GB" altLang="zh-CN" dirty="0">
                <a:hlinkClick r:id="rId3"/>
              </a:rPr>
              <a:t>https://gitlab.developers.cam.ac.uk/eng-cmmpe/classic-cgh-algorithms</a:t>
            </a:r>
            <a:r>
              <a:rPr lang="en-GB" altLang="zh-CN" dirty="0"/>
              <a:t> Please let me know if you have any access issue</a:t>
            </a:r>
            <a:endParaRPr lang="en-GB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EC4D81-89F2-FD84-A3B3-28E03FDA1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5" y="978758"/>
            <a:ext cx="6069065" cy="53015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314FA17-E607-3A1C-2800-DDC2FFD716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019"/>
          <a:stretch/>
        </p:blipFill>
        <p:spPr>
          <a:xfrm>
            <a:off x="6122935" y="1190399"/>
            <a:ext cx="6069065" cy="47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36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E344A-C93F-4E03-A578-34729ED9310B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BD914-665A-4EED-A7C8-CEA66F180CC2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04125-00C7-44AB-AA88-23C0C7B768FF}"/>
              </a:ext>
            </a:extLst>
          </p:cNvPr>
          <p:cNvSpPr/>
          <p:nvPr/>
        </p:nvSpPr>
        <p:spPr>
          <a:xfrm>
            <a:off x="358272" y="154479"/>
            <a:ext cx="2819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NMSE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v.s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bit depth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A34D5-9C61-4BB0-8DEA-50C4792C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44D88-8D70-451F-BD65-24982A959146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581D4B7-4624-4AE6-935D-079693C8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BD9DE714-BD61-FBB5-9093-7B5810F3E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128" y="954467"/>
            <a:ext cx="7403112" cy="5552334"/>
          </a:xfrm>
          <a:prstGeom prst="rect">
            <a:avLst/>
          </a:prstGeom>
        </p:spPr>
      </p:pic>
      <p:pic>
        <p:nvPicPr>
          <p:cNvPr id="11" name="图片 10" descr="图片包含 游戏机, 狗, 一群, 地毯&#10;&#10;描述已自动生成">
            <a:extLst>
              <a:ext uri="{FF2B5EF4-FFF2-40B4-BE49-F238E27FC236}">
                <a16:creationId xmlns:a16="http://schemas.microsoft.com/office/drawing/2014/main" id="{BC669667-E326-C1F4-BA8B-347D9CAD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62" y="3206350"/>
            <a:ext cx="1074966" cy="1074966"/>
          </a:xfrm>
          <a:prstGeom prst="rect">
            <a:avLst/>
          </a:prstGeom>
        </p:spPr>
      </p:pic>
      <p:pic>
        <p:nvPicPr>
          <p:cNvPr id="13" name="图片 12" descr="围栏里站着&#10;&#10;中度可信度描述已自动生成">
            <a:extLst>
              <a:ext uri="{FF2B5EF4-FFF2-40B4-BE49-F238E27FC236}">
                <a16:creationId xmlns:a16="http://schemas.microsoft.com/office/drawing/2014/main" id="{38541670-7F1B-D705-4DA6-157F1465A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62" y="4313058"/>
            <a:ext cx="1074966" cy="1074966"/>
          </a:xfrm>
          <a:prstGeom prst="rect">
            <a:avLst/>
          </a:prstGeom>
        </p:spPr>
      </p:pic>
      <p:pic>
        <p:nvPicPr>
          <p:cNvPr id="15" name="图片 14" descr="背景图案&#10;&#10;描述已自动生成">
            <a:extLst>
              <a:ext uri="{FF2B5EF4-FFF2-40B4-BE49-F238E27FC236}">
                <a16:creationId xmlns:a16="http://schemas.microsoft.com/office/drawing/2014/main" id="{30F8A678-AE7C-D676-41D0-02F94F6DA5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62" y="5419766"/>
            <a:ext cx="1074966" cy="1074966"/>
          </a:xfrm>
          <a:prstGeom prst="rect">
            <a:avLst/>
          </a:prstGeom>
        </p:spPr>
      </p:pic>
      <p:pic>
        <p:nvPicPr>
          <p:cNvPr id="18" name="图片 17" descr="在地毯上&#10;&#10;低可信度描述已自动生成">
            <a:extLst>
              <a:ext uri="{FF2B5EF4-FFF2-40B4-BE49-F238E27FC236}">
                <a16:creationId xmlns:a16="http://schemas.microsoft.com/office/drawing/2014/main" id="{7D4F5CDD-F0D1-AC18-34EC-58F40F863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62" y="2101412"/>
            <a:ext cx="1074966" cy="1074966"/>
          </a:xfrm>
          <a:prstGeom prst="rect">
            <a:avLst/>
          </a:prstGeom>
        </p:spPr>
      </p:pic>
      <p:pic>
        <p:nvPicPr>
          <p:cNvPr id="20" name="图片 19" descr="墙上挂着一幅画&#10;&#10;中度可信度描述已自动生成">
            <a:extLst>
              <a:ext uri="{FF2B5EF4-FFF2-40B4-BE49-F238E27FC236}">
                <a16:creationId xmlns:a16="http://schemas.microsoft.com/office/drawing/2014/main" id="{0E8F5D23-1C74-8C3F-208B-7EEEC65D5E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65" y="992458"/>
            <a:ext cx="1074966" cy="1074966"/>
          </a:xfrm>
          <a:prstGeom prst="rect">
            <a:avLst/>
          </a:prstGeom>
        </p:spPr>
      </p:pic>
      <p:pic>
        <p:nvPicPr>
          <p:cNvPr id="21" name="图片 20" descr="图表&#10;&#10;描述已自动生成">
            <a:extLst>
              <a:ext uri="{FF2B5EF4-FFF2-40B4-BE49-F238E27FC236}">
                <a16:creationId xmlns:a16="http://schemas.microsoft.com/office/drawing/2014/main" id="{17A29153-6A2C-0ABC-339C-85FB370402F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9" t="9792" r="7652" b="6556"/>
          <a:stretch/>
        </p:blipFill>
        <p:spPr>
          <a:xfrm>
            <a:off x="0" y="2606341"/>
            <a:ext cx="3354319" cy="253715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A961EFA-3CA8-8257-02CD-9B37A9AE40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925392"/>
            <a:ext cx="3314700" cy="1588780"/>
          </a:xfrm>
          <a:prstGeom prst="rect">
            <a:avLst/>
          </a:prstGeom>
        </p:spPr>
      </p:pic>
      <p:cxnSp>
        <p:nvCxnSpPr>
          <p:cNvPr id="25" name="直接连接符 30">
            <a:extLst>
              <a:ext uri="{FF2B5EF4-FFF2-40B4-BE49-F238E27FC236}">
                <a16:creationId xmlns:a16="http://schemas.microsoft.com/office/drawing/2014/main" id="{7672F4AD-E706-FFCB-32D4-F4EFCC54AAF9}"/>
              </a:ext>
            </a:extLst>
          </p:cNvPr>
          <p:cNvCxnSpPr>
            <a:cxnSpLocks/>
          </p:cNvCxnSpPr>
          <p:nvPr/>
        </p:nvCxnSpPr>
        <p:spPr>
          <a:xfrm flipV="1">
            <a:off x="3728358" y="2101412"/>
            <a:ext cx="0" cy="2746928"/>
          </a:xfrm>
          <a:prstGeom prst="line">
            <a:avLst/>
          </a:prstGeom>
          <a:ln w="28575" cap="rnd">
            <a:solidFill>
              <a:schemeClr val="tx2">
                <a:lumMod val="40000"/>
                <a:lumOff val="6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987E5A3-73DD-5421-F69F-2850C1901161}"/>
              </a:ext>
            </a:extLst>
          </p:cNvPr>
          <p:cNvSpPr txBox="1"/>
          <p:nvPr/>
        </p:nvSpPr>
        <p:spPr>
          <a:xfrm>
            <a:off x="12447" y="5183311"/>
            <a:ext cx="3610722" cy="1702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18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Does CGH with higher bit depth have better reconstruction quality given the same target image? </a:t>
            </a:r>
            <a:r>
              <a:rPr lang="en-GB" altLang="zh-CN" sz="1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YES </a:t>
            </a:r>
            <a:r>
              <a:rPr lang="en-GB" altLang="zh-CN" sz="18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(for this dataset and GS algorithm)</a:t>
            </a:r>
          </a:p>
        </p:txBody>
      </p:sp>
    </p:spTree>
    <p:extLst>
      <p:ext uri="{BB962C8B-B14F-4D97-AF65-F5344CB8AC3E}">
        <p14:creationId xmlns:p14="http://schemas.microsoft.com/office/powerpoint/2010/main" val="2127348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E344A-C93F-4E03-A578-34729ED9310B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BD914-665A-4EED-A7C8-CEA66F180CC2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04125-00C7-44AB-AA88-23C0C7B768FF}"/>
              </a:ext>
            </a:extLst>
          </p:cNvPr>
          <p:cNvSpPr/>
          <p:nvPr/>
        </p:nvSpPr>
        <p:spPr>
          <a:xfrm>
            <a:off x="358272" y="154479"/>
            <a:ext cx="10183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Raw data for 5 runs per target image each with a random initial hologram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A34D5-9C61-4BB0-8DEA-50C4792C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44D88-8D70-451F-BD65-24982A959146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581D4B7-4624-4AE6-935D-079693C8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76ED12F-BC54-FD6F-1378-AE80B2C7E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258447"/>
              </p:ext>
            </p:extLst>
          </p:nvPr>
        </p:nvGraphicFramePr>
        <p:xfrm>
          <a:off x="252136" y="946084"/>
          <a:ext cx="5658805" cy="4640580"/>
        </p:xfrm>
        <a:graphic>
          <a:graphicData uri="http://schemas.openxmlformats.org/drawingml/2006/table">
            <a:tbl>
              <a:tblPr/>
              <a:tblGrid>
                <a:gridCol w="1562752">
                  <a:extLst>
                    <a:ext uri="{9D8B030D-6E8A-4147-A177-3AD203B41FA5}">
                      <a16:colId xmlns:a16="http://schemas.microsoft.com/office/drawing/2014/main" val="2466011892"/>
                    </a:ext>
                  </a:extLst>
                </a:gridCol>
                <a:gridCol w="1283101">
                  <a:extLst>
                    <a:ext uri="{9D8B030D-6E8A-4147-A177-3AD203B41FA5}">
                      <a16:colId xmlns:a16="http://schemas.microsoft.com/office/drawing/2014/main" val="1462691765"/>
                    </a:ext>
                  </a:extLst>
                </a:gridCol>
                <a:gridCol w="855401">
                  <a:extLst>
                    <a:ext uri="{9D8B030D-6E8A-4147-A177-3AD203B41FA5}">
                      <a16:colId xmlns:a16="http://schemas.microsoft.com/office/drawing/2014/main" val="110565534"/>
                    </a:ext>
                  </a:extLst>
                </a:gridCol>
                <a:gridCol w="806050">
                  <a:extLst>
                    <a:ext uri="{9D8B030D-6E8A-4147-A177-3AD203B41FA5}">
                      <a16:colId xmlns:a16="http://schemas.microsoft.com/office/drawing/2014/main" val="29722720"/>
                    </a:ext>
                  </a:extLst>
                </a:gridCol>
                <a:gridCol w="1151501">
                  <a:extLst>
                    <a:ext uri="{9D8B030D-6E8A-4147-A177-3AD203B41FA5}">
                      <a16:colId xmlns:a16="http://schemas.microsoft.com/office/drawing/2014/main" val="3637478028"/>
                    </a:ext>
                  </a:extLst>
                </a:gridCol>
              </a:tblGrid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image_filename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image_entropy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bit_depth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NMSE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holo_entropy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312169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7.60E-07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0.999999344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334986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7.62E-07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0.999994345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524621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7.63E-07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0.999997205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29686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7.59E-07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0.999999501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531497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7.57E-07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0.999997602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256403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5.06E-07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1.999983375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845201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5.04E-07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1.999990182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733064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5.06E-07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1.999998375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098261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5.04E-07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1.999993068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249134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5.08E-07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1.99999316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346154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2.46E-07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2.999990259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097965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2.45E-07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2.999976125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323734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2.45E-07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2.999983929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972369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2.46E-07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2.99998347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275174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2.45E-07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2.999982049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62247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1.16E-07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3.999972098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913546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1.16E-07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3.999967494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784324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1.17E-07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3.999957025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185947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1.16E-07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3.999967088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175592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1.16E-07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3.999967331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742861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D772FF6-8F25-DFC8-1694-FBFA0106F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114267"/>
              </p:ext>
            </p:extLst>
          </p:nvPr>
        </p:nvGraphicFramePr>
        <p:xfrm>
          <a:off x="6281061" y="941855"/>
          <a:ext cx="5357481" cy="4640580"/>
        </p:xfrm>
        <a:graphic>
          <a:graphicData uri="http://schemas.openxmlformats.org/drawingml/2006/table">
            <a:tbl>
              <a:tblPr/>
              <a:tblGrid>
                <a:gridCol w="1261428">
                  <a:extLst>
                    <a:ext uri="{9D8B030D-6E8A-4147-A177-3AD203B41FA5}">
                      <a16:colId xmlns:a16="http://schemas.microsoft.com/office/drawing/2014/main" val="200073815"/>
                    </a:ext>
                  </a:extLst>
                </a:gridCol>
                <a:gridCol w="1283101">
                  <a:extLst>
                    <a:ext uri="{9D8B030D-6E8A-4147-A177-3AD203B41FA5}">
                      <a16:colId xmlns:a16="http://schemas.microsoft.com/office/drawing/2014/main" val="3624200986"/>
                    </a:ext>
                  </a:extLst>
                </a:gridCol>
                <a:gridCol w="855401">
                  <a:extLst>
                    <a:ext uri="{9D8B030D-6E8A-4147-A177-3AD203B41FA5}">
                      <a16:colId xmlns:a16="http://schemas.microsoft.com/office/drawing/2014/main" val="2718018347"/>
                    </a:ext>
                  </a:extLst>
                </a:gridCol>
                <a:gridCol w="806050">
                  <a:extLst>
                    <a:ext uri="{9D8B030D-6E8A-4147-A177-3AD203B41FA5}">
                      <a16:colId xmlns:a16="http://schemas.microsoft.com/office/drawing/2014/main" val="2963485651"/>
                    </a:ext>
                  </a:extLst>
                </a:gridCol>
                <a:gridCol w="1151501">
                  <a:extLst>
                    <a:ext uri="{9D8B030D-6E8A-4147-A177-3AD203B41FA5}">
                      <a16:colId xmlns:a16="http://schemas.microsoft.com/office/drawing/2014/main" val="686930907"/>
                    </a:ext>
                  </a:extLst>
                </a:gridCol>
              </a:tblGrid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image_filename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image_entropy</a:t>
                      </a:r>
                      <a:endParaRPr lang="en-GB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bit_depth</a:t>
                      </a:r>
                      <a:endParaRPr lang="en-GB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NMSE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holo_entropy</a:t>
                      </a:r>
                      <a:endParaRPr lang="en-GB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878039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5.56E-08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4.999938079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8376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5.55E-08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4.99988288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314339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5.56E-08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4.999894799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054216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5.57E-08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4.99992608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082354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5.55E-08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4.999949466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787921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2.68E-08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5.999836573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33698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2.68E-08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5.999803418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223232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2.68E-08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5.999824461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24745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2.69E-08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5.999811604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2976099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2.68E-08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5.999873257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932779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1.31E-08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6.999696431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492094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1.31E-08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6.999634812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5816022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1.30E-08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6.99965406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5818088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1.32E-08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6.999612686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885780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1.31E-08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6.999653245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9241701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6.51E-09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7.999260416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902508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6.49E-09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7.999198801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019988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6.53E-09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7.999304965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3405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6.53E-09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7.99936897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554469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1.1.01.tiff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7.670242439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6.51E-09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7.999241393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801261"/>
                  </a:ext>
                </a:extLst>
              </a:tr>
            </a:tbl>
          </a:graphicData>
        </a:graphic>
      </p:graphicFrame>
      <p:sp>
        <p:nvSpPr>
          <p:cNvPr id="13" name="箭头: 上 12">
            <a:extLst>
              <a:ext uri="{FF2B5EF4-FFF2-40B4-BE49-F238E27FC236}">
                <a16:creationId xmlns:a16="http://schemas.microsoft.com/office/drawing/2014/main" id="{14F5023F-7CB1-C1A4-6AC7-01806D2C19DD}"/>
              </a:ext>
            </a:extLst>
          </p:cNvPr>
          <p:cNvSpPr/>
          <p:nvPr/>
        </p:nvSpPr>
        <p:spPr>
          <a:xfrm>
            <a:off x="5145154" y="5599327"/>
            <a:ext cx="304800" cy="130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D14E4315-D8A5-ECDE-47A5-BF0970137EA6}"/>
              </a:ext>
            </a:extLst>
          </p:cNvPr>
          <p:cNvSpPr/>
          <p:nvPr/>
        </p:nvSpPr>
        <p:spPr>
          <a:xfrm>
            <a:off x="10889484" y="5599327"/>
            <a:ext cx="304800" cy="130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B9582A56-7B4A-0813-16D0-B294C1429B27}"/>
              </a:ext>
            </a:extLst>
          </p:cNvPr>
          <p:cNvSpPr/>
          <p:nvPr/>
        </p:nvSpPr>
        <p:spPr>
          <a:xfrm>
            <a:off x="1843438" y="5727259"/>
            <a:ext cx="100255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Entropy of hologram is very close to but less than the bit depth</a:t>
            </a:r>
          </a:p>
          <a:p>
            <a:pPr algn="r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 runs with different random initial phase don’t make much difference</a:t>
            </a:r>
          </a:p>
        </p:txBody>
      </p:sp>
      <p:sp>
        <p:nvSpPr>
          <p:cNvPr id="28" name="箭头: 上 27">
            <a:extLst>
              <a:ext uri="{FF2B5EF4-FFF2-40B4-BE49-F238E27FC236}">
                <a16:creationId xmlns:a16="http://schemas.microsoft.com/office/drawing/2014/main" id="{233454D5-31E3-BAF3-A9E7-28AEE7391E33}"/>
              </a:ext>
            </a:extLst>
          </p:cNvPr>
          <p:cNvSpPr/>
          <p:nvPr/>
        </p:nvSpPr>
        <p:spPr>
          <a:xfrm>
            <a:off x="4200274" y="5599327"/>
            <a:ext cx="304800" cy="130631"/>
          </a:xfrm>
          <a:prstGeom prst="up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箭头: 上 28">
            <a:extLst>
              <a:ext uri="{FF2B5EF4-FFF2-40B4-BE49-F238E27FC236}">
                <a16:creationId xmlns:a16="http://schemas.microsoft.com/office/drawing/2014/main" id="{D9704981-2DEB-EE84-E9E6-4112C2752418}"/>
              </a:ext>
            </a:extLst>
          </p:cNvPr>
          <p:cNvSpPr/>
          <p:nvPr/>
        </p:nvSpPr>
        <p:spPr>
          <a:xfrm>
            <a:off x="9944604" y="5599327"/>
            <a:ext cx="304800" cy="130631"/>
          </a:xfrm>
          <a:prstGeom prst="up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003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8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E344A-C93F-4E03-A578-34729ED9310B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BD914-665A-4EED-A7C8-CEA66F180CC2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04125-00C7-44AB-AA88-23C0C7B768FF}"/>
              </a:ext>
            </a:extLst>
          </p:cNvPr>
          <p:cNvSpPr/>
          <p:nvPr/>
        </p:nvSpPr>
        <p:spPr>
          <a:xfrm>
            <a:off x="358272" y="154479"/>
            <a:ext cx="10183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Raw data for 5 runs per target image each with a random initial hologram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A34D5-9C61-4BB0-8DEA-50C4792C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44D88-8D70-451F-BD65-24982A959146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581D4B7-4624-4AE6-935D-079693C8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76ED12F-BC54-FD6F-1378-AE80B2C7E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405653"/>
              </p:ext>
            </p:extLst>
          </p:nvPr>
        </p:nvGraphicFramePr>
        <p:xfrm>
          <a:off x="252136" y="946084"/>
          <a:ext cx="5658805" cy="4640580"/>
        </p:xfrm>
        <a:graphic>
          <a:graphicData uri="http://schemas.openxmlformats.org/drawingml/2006/table">
            <a:tbl>
              <a:tblPr/>
              <a:tblGrid>
                <a:gridCol w="1562752">
                  <a:extLst>
                    <a:ext uri="{9D8B030D-6E8A-4147-A177-3AD203B41FA5}">
                      <a16:colId xmlns:a16="http://schemas.microsoft.com/office/drawing/2014/main" val="2466011892"/>
                    </a:ext>
                  </a:extLst>
                </a:gridCol>
                <a:gridCol w="1283101">
                  <a:extLst>
                    <a:ext uri="{9D8B030D-6E8A-4147-A177-3AD203B41FA5}">
                      <a16:colId xmlns:a16="http://schemas.microsoft.com/office/drawing/2014/main" val="1462691765"/>
                    </a:ext>
                  </a:extLst>
                </a:gridCol>
                <a:gridCol w="855401">
                  <a:extLst>
                    <a:ext uri="{9D8B030D-6E8A-4147-A177-3AD203B41FA5}">
                      <a16:colId xmlns:a16="http://schemas.microsoft.com/office/drawing/2014/main" val="110565534"/>
                    </a:ext>
                  </a:extLst>
                </a:gridCol>
                <a:gridCol w="806050">
                  <a:extLst>
                    <a:ext uri="{9D8B030D-6E8A-4147-A177-3AD203B41FA5}">
                      <a16:colId xmlns:a16="http://schemas.microsoft.com/office/drawing/2014/main" val="29722720"/>
                    </a:ext>
                  </a:extLst>
                </a:gridCol>
                <a:gridCol w="1151501">
                  <a:extLst>
                    <a:ext uri="{9D8B030D-6E8A-4147-A177-3AD203B41FA5}">
                      <a16:colId xmlns:a16="http://schemas.microsoft.com/office/drawing/2014/main" val="3637478028"/>
                    </a:ext>
                  </a:extLst>
                </a:gridCol>
              </a:tblGrid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image_filename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image_entropy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bit_depth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NMSE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holo_entropy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312169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5.39E-07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0.999999279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334986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5.41E-07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0.999999996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524621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5.39E-07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0.999998925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29686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5.42E-07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0.999999153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531497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5.38E-07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0.999999988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256403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5.07E-07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1.999999454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845201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5.05E-07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1.99998913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733064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5.06E-07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1.999996821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098261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5.07E-07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1.999997775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249134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5.07E-07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1.999990571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346154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2.46E-07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2.999991798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097965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2.47E-07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2.999996141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323734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2.49E-07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2.99999543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972369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2.47E-07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2.999992958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275174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2.47E-07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2.999997259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62247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1.18E-07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3.999986376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913546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1.18E-07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3.999959011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784324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1.18E-07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3.999948797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185947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1.18E-07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3.999968357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175592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1.18E-07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3.999963972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742861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D772FF6-8F25-DFC8-1694-FBFA0106F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605060"/>
              </p:ext>
            </p:extLst>
          </p:nvPr>
        </p:nvGraphicFramePr>
        <p:xfrm>
          <a:off x="6281061" y="941855"/>
          <a:ext cx="5357481" cy="4640580"/>
        </p:xfrm>
        <a:graphic>
          <a:graphicData uri="http://schemas.openxmlformats.org/drawingml/2006/table">
            <a:tbl>
              <a:tblPr/>
              <a:tblGrid>
                <a:gridCol w="1261428">
                  <a:extLst>
                    <a:ext uri="{9D8B030D-6E8A-4147-A177-3AD203B41FA5}">
                      <a16:colId xmlns:a16="http://schemas.microsoft.com/office/drawing/2014/main" val="200073815"/>
                    </a:ext>
                  </a:extLst>
                </a:gridCol>
                <a:gridCol w="1283101">
                  <a:extLst>
                    <a:ext uri="{9D8B030D-6E8A-4147-A177-3AD203B41FA5}">
                      <a16:colId xmlns:a16="http://schemas.microsoft.com/office/drawing/2014/main" val="3624200986"/>
                    </a:ext>
                  </a:extLst>
                </a:gridCol>
                <a:gridCol w="855401">
                  <a:extLst>
                    <a:ext uri="{9D8B030D-6E8A-4147-A177-3AD203B41FA5}">
                      <a16:colId xmlns:a16="http://schemas.microsoft.com/office/drawing/2014/main" val="2718018347"/>
                    </a:ext>
                  </a:extLst>
                </a:gridCol>
                <a:gridCol w="806050">
                  <a:extLst>
                    <a:ext uri="{9D8B030D-6E8A-4147-A177-3AD203B41FA5}">
                      <a16:colId xmlns:a16="http://schemas.microsoft.com/office/drawing/2014/main" val="2963485651"/>
                    </a:ext>
                  </a:extLst>
                </a:gridCol>
                <a:gridCol w="1151501">
                  <a:extLst>
                    <a:ext uri="{9D8B030D-6E8A-4147-A177-3AD203B41FA5}">
                      <a16:colId xmlns:a16="http://schemas.microsoft.com/office/drawing/2014/main" val="686930907"/>
                    </a:ext>
                  </a:extLst>
                </a:gridCol>
              </a:tblGrid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image_filename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image_entropy</a:t>
                      </a:r>
                      <a:endParaRPr lang="en-GB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bit_depth</a:t>
                      </a:r>
                      <a:endParaRPr lang="en-GB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NMSE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holo_entropy</a:t>
                      </a:r>
                      <a:endParaRPr lang="en-GB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878039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5.72E-08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4.999935046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8376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5.75E-08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4.999886001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314339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5.72E-08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4.999944959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054216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5.70E-08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4.999932181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082354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5.71E-08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4.999920056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787921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2.86E-08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5.999854993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33698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2.84E-08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5.999813055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223232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2.86E-08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5.999753206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24745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2.83E-08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5.999815487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2976099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2.86E-08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5.999874399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932779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1.48E-08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6.999654227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492094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1.47E-08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6.999694163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5816022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1.48E-08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6.99962287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5818088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1.47E-08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6.999651519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885780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1.48E-08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6.999657836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9241701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8.16E-09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7.999211823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902508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8.18E-09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7.999328302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019988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8.16E-09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7.999185162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3405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8.05E-09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7.9992535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554469"/>
                  </a:ext>
                </a:extLst>
              </a:tr>
              <a:tr h="213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ruler.512.tiff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0.500032851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8.16E-09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7.99927939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801261"/>
                  </a:ext>
                </a:extLst>
              </a:tr>
            </a:tbl>
          </a:graphicData>
        </a:graphic>
      </p:graphicFrame>
      <p:sp>
        <p:nvSpPr>
          <p:cNvPr id="21" name="Rectangle 5">
            <a:extLst>
              <a:ext uri="{FF2B5EF4-FFF2-40B4-BE49-F238E27FC236}">
                <a16:creationId xmlns:a16="http://schemas.microsoft.com/office/drawing/2014/main" id="{B9582A56-7B4A-0813-16D0-B294C1429B27}"/>
              </a:ext>
            </a:extLst>
          </p:cNvPr>
          <p:cNvSpPr/>
          <p:nvPr/>
        </p:nvSpPr>
        <p:spPr>
          <a:xfrm>
            <a:off x="91503" y="5804530"/>
            <a:ext cx="12008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the image with small entropy, higher bit depth is still getting leading to better result</a:t>
            </a:r>
          </a:p>
        </p:txBody>
      </p:sp>
      <p:sp>
        <p:nvSpPr>
          <p:cNvPr id="2" name="箭头: 上 1">
            <a:extLst>
              <a:ext uri="{FF2B5EF4-FFF2-40B4-BE49-F238E27FC236}">
                <a16:creationId xmlns:a16="http://schemas.microsoft.com/office/drawing/2014/main" id="{9DE32A88-87DF-ED79-CF15-D7E645FAF1B7}"/>
              </a:ext>
            </a:extLst>
          </p:cNvPr>
          <p:cNvSpPr/>
          <p:nvPr/>
        </p:nvSpPr>
        <p:spPr>
          <a:xfrm>
            <a:off x="2452191" y="5663497"/>
            <a:ext cx="304800" cy="130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箭头: 上 2">
            <a:extLst>
              <a:ext uri="{FF2B5EF4-FFF2-40B4-BE49-F238E27FC236}">
                <a16:creationId xmlns:a16="http://schemas.microsoft.com/office/drawing/2014/main" id="{901C90F8-CC49-843C-04B7-24F0EAC6C3E2}"/>
              </a:ext>
            </a:extLst>
          </p:cNvPr>
          <p:cNvSpPr/>
          <p:nvPr/>
        </p:nvSpPr>
        <p:spPr>
          <a:xfrm>
            <a:off x="4214226" y="5672402"/>
            <a:ext cx="304800" cy="130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箭头: 上 9">
            <a:extLst>
              <a:ext uri="{FF2B5EF4-FFF2-40B4-BE49-F238E27FC236}">
                <a16:creationId xmlns:a16="http://schemas.microsoft.com/office/drawing/2014/main" id="{16E1AA5B-7AD7-88FA-8E18-74BA55E57DCC}"/>
              </a:ext>
            </a:extLst>
          </p:cNvPr>
          <p:cNvSpPr/>
          <p:nvPr/>
        </p:nvSpPr>
        <p:spPr>
          <a:xfrm>
            <a:off x="9942651" y="5657324"/>
            <a:ext cx="304800" cy="130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箭头: 上 10">
            <a:extLst>
              <a:ext uri="{FF2B5EF4-FFF2-40B4-BE49-F238E27FC236}">
                <a16:creationId xmlns:a16="http://schemas.microsoft.com/office/drawing/2014/main" id="{FDDE3FDE-F4BD-88BD-056D-ABB7A495C551}"/>
              </a:ext>
            </a:extLst>
          </p:cNvPr>
          <p:cNvSpPr/>
          <p:nvPr/>
        </p:nvSpPr>
        <p:spPr>
          <a:xfrm>
            <a:off x="8157361" y="5663497"/>
            <a:ext cx="304800" cy="130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587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 animBg="1"/>
      <p:bldP spid="3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E344A-C93F-4E03-A578-34729ED9310B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BD914-665A-4EED-A7C8-CEA66F180CC2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04125-00C7-44AB-AA88-23C0C7B768FF}"/>
              </a:ext>
            </a:extLst>
          </p:cNvPr>
          <p:cNvSpPr/>
          <p:nvPr/>
        </p:nvSpPr>
        <p:spPr>
          <a:xfrm>
            <a:off x="358272" y="154479"/>
            <a:ext cx="9988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Scatter plot: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NMSE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v.s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Entropy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 runs per target image each with a random initial hologram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A34D5-9C61-4BB0-8DEA-50C4792C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44D88-8D70-451F-BD65-24982A959146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581D4B7-4624-4AE6-935D-079693C8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23</a:t>
            </a:fld>
            <a:endParaRPr lang="en-US" dirty="0"/>
          </a:p>
        </p:txBody>
      </p:sp>
      <p:pic>
        <p:nvPicPr>
          <p:cNvPr id="10" name="图片 9" descr="图表, 散点图&#10;&#10;描述已自动生成">
            <a:extLst>
              <a:ext uri="{FF2B5EF4-FFF2-40B4-BE49-F238E27FC236}">
                <a16:creationId xmlns:a16="http://schemas.microsoft.com/office/drawing/2014/main" id="{6E49DF62-AF3B-9407-F8B2-4C2F358A02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t="10132" r="9434" b="6215"/>
          <a:stretch/>
        </p:blipFill>
        <p:spPr>
          <a:xfrm>
            <a:off x="1147082" y="671523"/>
            <a:ext cx="9897836" cy="5849482"/>
          </a:xfrm>
          <a:prstGeom prst="rect">
            <a:avLst/>
          </a:prstGeom>
        </p:spPr>
      </p:pic>
      <p:pic>
        <p:nvPicPr>
          <p:cNvPr id="14" name="图片 13" descr="手机屏幕的截图&#10;&#10;中度可信度描述已自动生成">
            <a:extLst>
              <a:ext uri="{FF2B5EF4-FFF2-40B4-BE49-F238E27FC236}">
                <a16:creationId xmlns:a16="http://schemas.microsoft.com/office/drawing/2014/main" id="{47742F65-50F7-60E3-C91B-A2A1A1F22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1" y="4188277"/>
            <a:ext cx="1102179" cy="1102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5FE9191-EF68-E80E-FF71-E393D6B26E8C}"/>
              </a:ext>
            </a:extLst>
          </p:cNvPr>
          <p:cNvCxnSpPr/>
          <p:nvPr/>
        </p:nvCxnSpPr>
        <p:spPr>
          <a:xfrm>
            <a:off x="1543050" y="5290456"/>
            <a:ext cx="236764" cy="1306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6ACE045-CD1E-90BD-47FC-7C56230184E8}"/>
              </a:ext>
            </a:extLst>
          </p:cNvPr>
          <p:cNvGrpSpPr/>
          <p:nvPr/>
        </p:nvGrpSpPr>
        <p:grpSpPr>
          <a:xfrm>
            <a:off x="64890" y="2549519"/>
            <a:ext cx="2537236" cy="1258549"/>
            <a:chOff x="706340" y="1303457"/>
            <a:chExt cx="2537236" cy="1258549"/>
          </a:xfrm>
        </p:grpSpPr>
        <p:pic>
          <p:nvPicPr>
            <p:cNvPr id="23" name="图片 22" descr="文字图案&#10;&#10;低可信度描述已自动生成">
              <a:extLst>
                <a:ext uri="{FF2B5EF4-FFF2-40B4-BE49-F238E27FC236}">
                  <a16:creationId xmlns:a16="http://schemas.microsoft.com/office/drawing/2014/main" id="{5DDD9D7B-97EB-B006-C2B3-BF8E72AE1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40" y="1303458"/>
              <a:ext cx="600631" cy="6006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5" name="图片 24" descr="徽标, 图标&#10;&#10;描述已自动生成">
              <a:extLst>
                <a:ext uri="{FF2B5EF4-FFF2-40B4-BE49-F238E27FC236}">
                  <a16:creationId xmlns:a16="http://schemas.microsoft.com/office/drawing/2014/main" id="{652A32BA-5857-2115-EBA5-FA7F7CAE2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875" y="1303457"/>
              <a:ext cx="600631" cy="6006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图片 26" descr="图标&#10;&#10;描述已自动生成">
              <a:extLst>
                <a:ext uri="{FF2B5EF4-FFF2-40B4-BE49-F238E27FC236}">
                  <a16:creationId xmlns:a16="http://schemas.microsoft.com/office/drawing/2014/main" id="{28299653-FB80-808C-1441-B920A62C2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410" y="1303457"/>
              <a:ext cx="600631" cy="6006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图片 28" descr="徽标, 图标&#10;&#10;描述已自动生成">
              <a:extLst>
                <a:ext uri="{FF2B5EF4-FFF2-40B4-BE49-F238E27FC236}">
                  <a16:creationId xmlns:a16="http://schemas.microsoft.com/office/drawing/2014/main" id="{2498355F-4198-B926-6CB8-B0FD97C48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945" y="1303457"/>
              <a:ext cx="600631" cy="6006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1" name="图片 30" descr="徽标&#10;&#10;描述已自动生成">
              <a:extLst>
                <a:ext uri="{FF2B5EF4-FFF2-40B4-BE49-F238E27FC236}">
                  <a16:creationId xmlns:a16="http://schemas.microsoft.com/office/drawing/2014/main" id="{19D2383C-C9D9-E320-8BFB-07C693F99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40" y="1959466"/>
              <a:ext cx="600631" cy="6006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3" name="图片 32" descr="徽标&#10;&#10;描述已自动生成">
              <a:extLst>
                <a:ext uri="{FF2B5EF4-FFF2-40B4-BE49-F238E27FC236}">
                  <a16:creationId xmlns:a16="http://schemas.microsoft.com/office/drawing/2014/main" id="{61E96A81-C8DE-B846-E034-861E97CFD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873" y="1959466"/>
              <a:ext cx="600631" cy="6006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5" name="图片 34" descr="徽标, 图标&#10;&#10;描述已自动生成">
              <a:extLst>
                <a:ext uri="{FF2B5EF4-FFF2-40B4-BE49-F238E27FC236}">
                  <a16:creationId xmlns:a16="http://schemas.microsoft.com/office/drawing/2014/main" id="{1EF98375-9F9B-CEF8-78F3-D5A3CA1FF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406" y="1961375"/>
              <a:ext cx="600631" cy="6006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7" name="图片 36" descr="图标&#10;&#10;描述已自动生成">
              <a:extLst>
                <a:ext uri="{FF2B5EF4-FFF2-40B4-BE49-F238E27FC236}">
                  <a16:creationId xmlns:a16="http://schemas.microsoft.com/office/drawing/2014/main" id="{142DD000-DDE7-5D27-D773-FF02AD31F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945" y="1949738"/>
              <a:ext cx="600631" cy="6006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9" name="右大括号 38">
            <a:extLst>
              <a:ext uri="{FF2B5EF4-FFF2-40B4-BE49-F238E27FC236}">
                <a16:creationId xmlns:a16="http://schemas.microsoft.com/office/drawing/2014/main" id="{4AA88455-A761-5B77-F4DA-22F0A8013DC2}"/>
              </a:ext>
            </a:extLst>
          </p:cNvPr>
          <p:cNvSpPr/>
          <p:nvPr/>
        </p:nvSpPr>
        <p:spPr>
          <a:xfrm rot="16200000">
            <a:off x="2179248" y="3631610"/>
            <a:ext cx="172833" cy="528350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图片 40" descr="图片包含 游戏机, 测量&#10;&#10;描述已自动生成">
            <a:extLst>
              <a:ext uri="{FF2B5EF4-FFF2-40B4-BE49-F238E27FC236}">
                <a16:creationId xmlns:a16="http://schemas.microsoft.com/office/drawing/2014/main" id="{B2FC2EA1-8B35-2A2A-6B31-25EC19B43E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39" y="1830829"/>
            <a:ext cx="1102179" cy="1102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AE570F82-10EA-F9A4-5367-649ED32F92AB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3153215" y="2933008"/>
            <a:ext cx="321414" cy="5552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7" name="图片 46">
            <a:extLst>
              <a:ext uri="{FF2B5EF4-FFF2-40B4-BE49-F238E27FC236}">
                <a16:creationId xmlns:a16="http://schemas.microsoft.com/office/drawing/2014/main" id="{115C2AF8-DC0F-5316-C871-EFD831EEEB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1389" y="3374517"/>
            <a:ext cx="1163151" cy="1163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F2F98AEE-C699-4669-EDD8-5D8EF90796B9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4132965" y="4537668"/>
            <a:ext cx="515235" cy="4718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1" name="图片 50" descr="QR 代码, 正方形&#10;&#10;描述已自动生成">
            <a:extLst>
              <a:ext uri="{FF2B5EF4-FFF2-40B4-BE49-F238E27FC236}">
                <a16:creationId xmlns:a16="http://schemas.microsoft.com/office/drawing/2014/main" id="{4EDDDFA4-CED4-68D7-0070-6F9D793485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898" y="3374517"/>
            <a:ext cx="1168890" cy="1168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895EB568-CE70-D8A4-5D41-E1E1FB369ECB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4901038" y="4543407"/>
            <a:ext cx="527305" cy="5971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9" name="图片 58" descr="图片包含 游戏机, 站&#10;&#10;描述已自动生成">
            <a:extLst>
              <a:ext uri="{FF2B5EF4-FFF2-40B4-BE49-F238E27FC236}">
                <a16:creationId xmlns:a16="http://schemas.microsoft.com/office/drawing/2014/main" id="{8E2BC0EE-C283-A472-A520-D04B3A5AB8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365" y="3246727"/>
            <a:ext cx="1170327" cy="1170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D7A60CA6-B49D-B449-5079-2DF1A77CB6C5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10607040" y="4417054"/>
            <a:ext cx="363489" cy="5924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4" name="图片 63" descr="墙上挂着一幅画&#10;&#10;中度可信度描述已自动生成">
            <a:extLst>
              <a:ext uri="{FF2B5EF4-FFF2-40B4-BE49-F238E27FC236}">
                <a16:creationId xmlns:a16="http://schemas.microsoft.com/office/drawing/2014/main" id="{B0A8A320-7757-4021-7C21-1442C06377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71" y="2040340"/>
            <a:ext cx="1163254" cy="1163254"/>
          </a:xfrm>
          <a:prstGeom prst="rect">
            <a:avLst/>
          </a:prstGeom>
        </p:spPr>
      </p:pic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B51B618-FF64-17F8-C403-52E611F0EF2B}"/>
              </a:ext>
            </a:extLst>
          </p:cNvPr>
          <p:cNvCxnSpPr>
            <a:cxnSpLocks/>
          </p:cNvCxnSpPr>
          <p:nvPr/>
        </p:nvCxnSpPr>
        <p:spPr>
          <a:xfrm>
            <a:off x="10160025" y="3191247"/>
            <a:ext cx="255828" cy="1818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387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E344A-C93F-4E03-A578-34729ED9310B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BD914-665A-4EED-A7C8-CEA66F180CC2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A34D5-9C61-4BB0-8DEA-50C4792C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44D88-8D70-451F-BD65-24982A959146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581D4B7-4624-4AE6-935D-079693C8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24</a:t>
            </a:fld>
            <a:endParaRPr lang="en-US" dirty="0"/>
          </a:p>
        </p:txBody>
      </p:sp>
      <p:pic>
        <p:nvPicPr>
          <p:cNvPr id="15" name="图片 14" descr="图表, 散点图&#10;&#10;描述已自动生成">
            <a:extLst>
              <a:ext uri="{FF2B5EF4-FFF2-40B4-BE49-F238E27FC236}">
                <a16:creationId xmlns:a16="http://schemas.microsoft.com/office/drawing/2014/main" id="{2A09186F-50E5-5A1D-89DB-D23504AA2B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t="10132" r="9434" b="6215"/>
          <a:stretch/>
        </p:blipFill>
        <p:spPr>
          <a:xfrm>
            <a:off x="2601074" y="1005535"/>
            <a:ext cx="6989851" cy="413090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4C1C13C-A410-9407-66DD-543C540772E3}"/>
              </a:ext>
            </a:extLst>
          </p:cNvPr>
          <p:cNvSpPr txBox="1"/>
          <p:nvPr/>
        </p:nvSpPr>
        <p:spPr>
          <a:xfrm>
            <a:off x="3093720" y="5196973"/>
            <a:ext cx="5699760" cy="871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18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 images with higher entropy more difficult for CGH?</a:t>
            </a:r>
          </a:p>
          <a:p>
            <a:pPr>
              <a:lnSpc>
                <a:spcPct val="150000"/>
              </a:lnSpc>
            </a:pPr>
            <a:r>
              <a:rPr lang="en-GB" altLang="zh-CN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necessarily</a:t>
            </a:r>
            <a:endParaRPr lang="en-GB" altLang="zh-CN" sz="1800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1C485719-11D4-1CE3-EE92-B38DAC9E58A9}"/>
              </a:ext>
            </a:extLst>
          </p:cNvPr>
          <p:cNvSpPr/>
          <p:nvPr/>
        </p:nvSpPr>
        <p:spPr>
          <a:xfrm>
            <a:off x="358272" y="154479"/>
            <a:ext cx="9988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Scatter plot: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NMSE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v.s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Entropy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 runs per target image each with a random initial hologram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897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E344A-C93F-4E03-A578-34729ED9310B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BD914-665A-4EED-A7C8-CEA66F180CC2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A34D5-9C61-4BB0-8DEA-50C4792C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44D88-8D70-451F-BD65-24982A959146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581D4B7-4624-4AE6-935D-079693C8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25</a:t>
            </a:fld>
            <a:endParaRPr 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4C1C13C-A410-9407-66DD-543C540772E3}"/>
              </a:ext>
            </a:extLst>
          </p:cNvPr>
          <p:cNvSpPr txBox="1"/>
          <p:nvPr/>
        </p:nvSpPr>
        <p:spPr>
          <a:xfrm>
            <a:off x="1318260" y="3714979"/>
            <a:ext cx="5699760" cy="871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18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 images with higher entropy more difficult for CGH?</a:t>
            </a:r>
          </a:p>
          <a:p>
            <a:pPr>
              <a:lnSpc>
                <a:spcPct val="150000"/>
              </a:lnSpc>
            </a:pPr>
            <a:r>
              <a:rPr lang="en-GB" altLang="zh-CN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necessarily</a:t>
            </a:r>
            <a:endParaRPr lang="en-GB" altLang="zh-CN" sz="1800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1C485719-11D4-1CE3-EE92-B38DAC9E58A9}"/>
              </a:ext>
            </a:extLst>
          </p:cNvPr>
          <p:cNvSpPr/>
          <p:nvPr/>
        </p:nvSpPr>
        <p:spPr>
          <a:xfrm>
            <a:off x="358272" y="154479"/>
            <a:ext cx="2747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Preliminary Results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94FD84-4DA5-5446-2083-9EC3BA76E2A5}"/>
              </a:ext>
            </a:extLst>
          </p:cNvPr>
          <p:cNvSpPr txBox="1"/>
          <p:nvPr/>
        </p:nvSpPr>
        <p:spPr>
          <a:xfrm>
            <a:off x="1318260" y="2106615"/>
            <a:ext cx="5699760" cy="1287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18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Does CGH with higher bit depth have better reconstruction quality given the same target image?</a:t>
            </a:r>
          </a:p>
          <a:p>
            <a:pPr>
              <a:lnSpc>
                <a:spcPct val="150000"/>
              </a:lnSpc>
            </a:pPr>
            <a:r>
              <a:rPr lang="en-GB" altLang="zh-CN" sz="1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YES </a:t>
            </a:r>
            <a:r>
              <a:rPr lang="en-GB" altLang="zh-CN" sz="18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(for this dataset and GS algorithm)</a:t>
            </a:r>
          </a:p>
        </p:txBody>
      </p:sp>
      <p:pic>
        <p:nvPicPr>
          <p:cNvPr id="3" name="图片 2" descr="图表, 散点图&#10;&#10;描述已自动生成">
            <a:extLst>
              <a:ext uri="{FF2B5EF4-FFF2-40B4-BE49-F238E27FC236}">
                <a16:creationId xmlns:a16="http://schemas.microsoft.com/office/drawing/2014/main" id="{0E14A453-92A0-00E9-9D9E-066B439AC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t="10132" r="9434" b="6215"/>
          <a:stretch/>
        </p:blipFill>
        <p:spPr>
          <a:xfrm>
            <a:off x="7429996" y="3922942"/>
            <a:ext cx="4037607" cy="2386169"/>
          </a:xfrm>
          <a:prstGeom prst="rect">
            <a:avLst/>
          </a:prstGeom>
        </p:spPr>
      </p:pic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4FE0E7CA-3C1A-DC53-BC7E-1509B0F1C7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9" t="9792" r="7652" b="6556"/>
          <a:stretch/>
        </p:blipFill>
        <p:spPr>
          <a:xfrm>
            <a:off x="8091603" y="1155172"/>
            <a:ext cx="3354319" cy="253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64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0C1F7B-A37B-4BEC-969B-3D6D8C3B9692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88A895-4520-451C-B093-D3129156C615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D1C435-6D85-44E8-BFB3-E3FC1F7880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342402-4351-48E9-971D-9662FB16A97E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3813605-C58E-47E0-BF3F-65F384BA8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1751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26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E2D68F-9737-42F9-BBE9-F145FC181BDC}"/>
              </a:ext>
            </a:extLst>
          </p:cNvPr>
          <p:cNvSpPr/>
          <p:nvPr/>
        </p:nvSpPr>
        <p:spPr>
          <a:xfrm>
            <a:off x="4447503" y="3198167"/>
            <a:ext cx="3296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 for listening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799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E344A-C93F-4E03-A578-34729ED9310B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BD914-665A-4EED-A7C8-CEA66F180CC2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04125-00C7-44AB-AA88-23C0C7B768FF}"/>
              </a:ext>
            </a:extLst>
          </p:cNvPr>
          <p:cNvSpPr/>
          <p:nvPr/>
        </p:nvSpPr>
        <p:spPr>
          <a:xfrm>
            <a:off x="358272" y="154479"/>
            <a:ext cx="6054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repository for Classic CGH algorithms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A34D5-9C61-4BB0-8DEA-50C4792C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44D88-8D70-451F-BD65-24982A959146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581D4B7-4624-4AE6-935D-079693C8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EC4D81-89F2-FD84-A3B3-28E03FDA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639" y="966134"/>
            <a:ext cx="3261361" cy="28489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314FA17-E607-3A1C-2800-DDC2FFD716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019"/>
          <a:stretch/>
        </p:blipFill>
        <p:spPr>
          <a:xfrm>
            <a:off x="8949800" y="3970019"/>
            <a:ext cx="3229327" cy="2511189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E019AE77-836C-8F62-1E15-A021C0CFE20B}"/>
              </a:ext>
            </a:extLst>
          </p:cNvPr>
          <p:cNvSpPr/>
          <p:nvPr/>
        </p:nvSpPr>
        <p:spPr>
          <a:xfrm>
            <a:off x="358272" y="1056833"/>
            <a:ext cx="7445693" cy="4224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Motivated by the 4</a:t>
            </a:r>
            <a:r>
              <a:rPr lang="en-US" sz="2400" baseline="300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year project students this year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classic algorithms in one place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DBS, SA, OSPR, ADOSPR, Fresnel OSPR (multi-slice), GS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organization and clean up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lot more comments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Reduce the need of rebuilding the wheels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1CCB639-DD0B-4D2C-6B36-48536B7E9B3A}"/>
              </a:ext>
            </a:extLst>
          </p:cNvPr>
          <p:cNvSpPr/>
          <p:nvPr/>
        </p:nvSpPr>
        <p:spPr>
          <a:xfrm>
            <a:off x="374247" y="5570334"/>
            <a:ext cx="8506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let me know if you see anything dodgy in the code</a:t>
            </a:r>
          </a:p>
          <a:p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2143EE-ED31-3D1A-5E14-1F3D94296478}"/>
              </a:ext>
            </a:extLst>
          </p:cNvPr>
          <p:cNvSpPr txBox="1"/>
          <p:nvPr/>
        </p:nvSpPr>
        <p:spPr>
          <a:xfrm>
            <a:off x="114300" y="6499773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/>
              <a:t>Link: </a:t>
            </a:r>
            <a:r>
              <a:rPr lang="en-GB" altLang="zh-CN" dirty="0">
                <a:hlinkClick r:id="rId5"/>
              </a:rPr>
              <a:t>https://gitlab.developers.cam.ac.uk/eng-cmmpe/classic-cgh-algorithms</a:t>
            </a:r>
            <a:r>
              <a:rPr lang="en-GB" altLang="zh-CN" dirty="0"/>
              <a:t> Please let me know if you have any access issue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1313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436915"/>
            <a:ext cx="12192000" cy="4919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5C6E1-52D2-4476-B3BE-4F867E7F1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4" b="16296"/>
          <a:stretch/>
        </p:blipFill>
        <p:spPr>
          <a:xfrm>
            <a:off x="9889899" y="183644"/>
            <a:ext cx="2093966" cy="1089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CFD453-63D8-4ADF-9BC0-743BA712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35" y="366104"/>
            <a:ext cx="2851259" cy="72783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6773BEA-59BB-4EA6-83C3-1BF3C6C2AEF7}"/>
              </a:ext>
            </a:extLst>
          </p:cNvPr>
          <p:cNvSpPr/>
          <p:nvPr/>
        </p:nvSpPr>
        <p:spPr>
          <a:xfrm>
            <a:off x="0" y="5311606"/>
            <a:ext cx="12192000" cy="5492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Subtitle 8">
            <a:extLst>
              <a:ext uri="{FF2B5EF4-FFF2-40B4-BE49-F238E27FC236}">
                <a16:creationId xmlns:a16="http://schemas.microsoft.com/office/drawing/2014/main" id="{BB0EE987-5371-4A37-91C6-D17979526868}"/>
              </a:ext>
            </a:extLst>
          </p:cNvPr>
          <p:cNvSpPr txBox="1">
            <a:spLocks/>
          </p:cNvSpPr>
          <p:nvPr/>
        </p:nvSpPr>
        <p:spPr>
          <a:xfrm>
            <a:off x="541173" y="3701076"/>
            <a:ext cx="11107902" cy="1384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2023/10/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31</a:t>
            </a:r>
            <a:endParaRPr lang="en-US" altLang="zh-CN" sz="18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Jinze Sha</a:t>
            </a:r>
            <a:endParaRPr lang="en-GB" sz="18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2" descr="Division name appears here">
            <a:extLst>
              <a:ext uri="{FF2B5EF4-FFF2-40B4-BE49-F238E27FC236}">
                <a16:creationId xmlns:a16="http://schemas.microsoft.com/office/drawing/2014/main" id="{F1BC6E5E-5D54-4AF5-B0BF-B0632B11816E}"/>
              </a:ext>
            </a:extLst>
          </p:cNvPr>
          <p:cNvSpPr txBox="1">
            <a:spLocks/>
          </p:cNvSpPr>
          <p:nvPr/>
        </p:nvSpPr>
        <p:spPr>
          <a:xfrm>
            <a:off x="541174" y="5427677"/>
            <a:ext cx="11107901" cy="338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Centre for Molecular Materials, Photonics and Electronics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University of Cambridge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CDFA71-C4DB-4608-9784-18499873F058}"/>
              </a:ext>
            </a:extLst>
          </p:cNvPr>
          <p:cNvSpPr txBox="1">
            <a:spLocks/>
          </p:cNvSpPr>
          <p:nvPr/>
        </p:nvSpPr>
        <p:spPr>
          <a:xfrm>
            <a:off x="541173" y="2274316"/>
            <a:ext cx="11442692" cy="162237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Update on multi-frame binary hologram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optimisation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422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E344A-C93F-4E03-A578-34729ED9310B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BD914-665A-4EED-A7C8-CEA66F180CC2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04125-00C7-44AB-AA88-23C0C7B768FF}"/>
              </a:ext>
            </a:extLst>
          </p:cNvPr>
          <p:cNvSpPr/>
          <p:nvPr/>
        </p:nvSpPr>
        <p:spPr>
          <a:xfrm>
            <a:off x="358272" y="154479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A34D5-9C61-4BB0-8DEA-50C4792C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44D88-8D70-451F-BD65-24982A959146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581D4B7-4624-4AE6-935D-079693C8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528440-6FBA-134B-3D96-AC78E52B8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" y="1126091"/>
            <a:ext cx="10121900" cy="522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9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E344A-C93F-4E03-A578-34729ED9310B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BD914-665A-4EED-A7C8-CEA66F180CC2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04125-00C7-44AB-AA88-23C0C7B768FF}"/>
              </a:ext>
            </a:extLst>
          </p:cNvPr>
          <p:cNvSpPr/>
          <p:nvPr/>
        </p:nvSpPr>
        <p:spPr>
          <a:xfrm>
            <a:off x="358272" y="154479"/>
            <a:ext cx="1630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Simulation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A34D5-9C61-4BB0-8DEA-50C4792C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44D88-8D70-451F-BD65-24982A959146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581D4B7-4624-4AE6-935D-079693C8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6</a:t>
            </a:fld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C976D9-89E9-C451-0EA9-249E11CC8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863" y="954466"/>
            <a:ext cx="5827137" cy="300823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FE9C02-5616-D58F-94C7-C1D5011DF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50" y="1076714"/>
            <a:ext cx="1098550" cy="10985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F0D8517-4149-A616-02B8-0493C1660F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50" y="2298465"/>
            <a:ext cx="1098550" cy="10985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B6D65D6-893C-70C9-FA0A-AF7BA5B281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50" y="3520216"/>
            <a:ext cx="1098550" cy="109855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6A411AF-B2BD-1161-18AE-0425A38E8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50" y="5346381"/>
            <a:ext cx="1098550" cy="109855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5A37A02F-8ABE-7AE8-7ED9-8B6A6F4E26E5}"/>
              </a:ext>
            </a:extLst>
          </p:cNvPr>
          <p:cNvSpPr txBox="1"/>
          <p:nvPr/>
        </p:nvSpPr>
        <p:spPr>
          <a:xfrm rot="5400000">
            <a:off x="1554327" y="47979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ACE36A8-1F66-C46D-B5B0-521737A233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3750" y="1076714"/>
            <a:ext cx="1098550" cy="109855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C1DF7FD-67A9-BBF1-7DF4-C1641B3317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3750" y="5346381"/>
            <a:ext cx="1098550" cy="109855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9F7F9B8-7D87-2429-E131-C184D0F41B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3750" y="3520216"/>
            <a:ext cx="1098550" cy="109855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97F8326-AB70-45D0-4EF5-A43C71DE55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3750" y="2297511"/>
            <a:ext cx="1098550" cy="1098550"/>
          </a:xfrm>
          <a:prstGeom prst="rect">
            <a:avLst/>
          </a:prstGeom>
        </p:spPr>
      </p:pic>
      <p:sp>
        <p:nvSpPr>
          <p:cNvPr id="34" name="箭头: 右 33">
            <a:extLst>
              <a:ext uri="{FF2B5EF4-FFF2-40B4-BE49-F238E27FC236}">
                <a16:creationId xmlns:a16="http://schemas.microsoft.com/office/drawing/2014/main" id="{4C1D0FA3-69E8-C6AF-9C35-186769FEC0BC}"/>
              </a:ext>
            </a:extLst>
          </p:cNvPr>
          <p:cNvSpPr/>
          <p:nvPr/>
        </p:nvSpPr>
        <p:spPr>
          <a:xfrm>
            <a:off x="2317750" y="1404243"/>
            <a:ext cx="895350" cy="443491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FT</a:t>
            </a: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DC6D14AD-F4F4-9061-7C19-D11A01A91BBD}"/>
              </a:ext>
            </a:extLst>
          </p:cNvPr>
          <p:cNvSpPr/>
          <p:nvPr/>
        </p:nvSpPr>
        <p:spPr>
          <a:xfrm>
            <a:off x="2317750" y="2630164"/>
            <a:ext cx="895350" cy="443491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FT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9D799931-CABE-8544-B0CD-C9D6879D14DB}"/>
              </a:ext>
            </a:extLst>
          </p:cNvPr>
          <p:cNvSpPr/>
          <p:nvPr/>
        </p:nvSpPr>
        <p:spPr>
          <a:xfrm>
            <a:off x="2317750" y="3847745"/>
            <a:ext cx="895350" cy="443491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FT</a:t>
            </a:r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B0154C23-AD52-0311-4500-8FD8ECFD8E64}"/>
              </a:ext>
            </a:extLst>
          </p:cNvPr>
          <p:cNvSpPr/>
          <p:nvPr/>
        </p:nvSpPr>
        <p:spPr>
          <a:xfrm>
            <a:off x="2317750" y="5673910"/>
            <a:ext cx="895350" cy="443491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FT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00248E0-9147-71E8-E627-FD8B3949F58B}"/>
              </a:ext>
            </a:extLst>
          </p:cNvPr>
          <p:cNvSpPr txBox="1"/>
          <p:nvPr/>
        </p:nvSpPr>
        <p:spPr>
          <a:xfrm rot="5400000">
            <a:off x="3774843" y="47979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55D5AF7-5965-7BF2-E078-DBAD1E61CF86}"/>
              </a:ext>
            </a:extLst>
          </p:cNvPr>
          <p:cNvSpPr txBox="1"/>
          <p:nvPr/>
        </p:nvSpPr>
        <p:spPr>
          <a:xfrm rot="5400000">
            <a:off x="2664585" y="47979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40" name="左大括号 39">
            <a:extLst>
              <a:ext uri="{FF2B5EF4-FFF2-40B4-BE49-F238E27FC236}">
                <a16:creationId xmlns:a16="http://schemas.microsoft.com/office/drawing/2014/main" id="{C31A493D-AB5D-587B-BCF3-722434547D12}"/>
              </a:ext>
            </a:extLst>
          </p:cNvPr>
          <p:cNvSpPr/>
          <p:nvPr/>
        </p:nvSpPr>
        <p:spPr>
          <a:xfrm>
            <a:off x="863600" y="1016000"/>
            <a:ext cx="177800" cy="5476875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F133C2D-CAFB-6D18-50B8-6747F589714D}"/>
              </a:ext>
            </a:extLst>
          </p:cNvPr>
          <p:cNvSpPr txBox="1"/>
          <p:nvPr/>
        </p:nvSpPr>
        <p:spPr>
          <a:xfrm rot="10800000">
            <a:off x="366507" y="2869066"/>
            <a:ext cx="461665" cy="177074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GB" dirty="0">
                <a:solidFill>
                  <a:srgbClr val="ED7D31"/>
                </a:solidFill>
              </a:rPr>
              <a:t>24 sub-holograms</a:t>
            </a:r>
          </a:p>
        </p:txBody>
      </p:sp>
      <p:sp>
        <p:nvSpPr>
          <p:cNvPr id="42" name="右大括号 41">
            <a:extLst>
              <a:ext uri="{FF2B5EF4-FFF2-40B4-BE49-F238E27FC236}">
                <a16:creationId xmlns:a16="http://schemas.microsoft.com/office/drawing/2014/main" id="{6F3EB8BE-FEFE-334F-B3D3-0E81D84E5759}"/>
              </a:ext>
            </a:extLst>
          </p:cNvPr>
          <p:cNvSpPr/>
          <p:nvPr/>
        </p:nvSpPr>
        <p:spPr>
          <a:xfrm>
            <a:off x="4578350" y="1003496"/>
            <a:ext cx="177800" cy="5500209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CBA824CC-2F68-1378-F74E-6CECB55E8B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5075" y="3209031"/>
            <a:ext cx="1098550" cy="109855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16E7383-5E5D-C144-2467-42F693CE88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5075" y="4861204"/>
            <a:ext cx="1098550" cy="1098550"/>
          </a:xfrm>
          <a:prstGeom prst="rect">
            <a:avLst/>
          </a:prstGeom>
        </p:spPr>
      </p:pic>
      <p:sp>
        <p:nvSpPr>
          <p:cNvPr id="48" name="Rectangle 5">
            <a:extLst>
              <a:ext uri="{FF2B5EF4-FFF2-40B4-BE49-F238E27FC236}">
                <a16:creationId xmlns:a16="http://schemas.microsoft.com/office/drawing/2014/main" id="{0D1997C2-EE86-A6DA-47BC-3848D468BE12}"/>
              </a:ext>
            </a:extLst>
          </p:cNvPr>
          <p:cNvSpPr/>
          <p:nvPr/>
        </p:nvSpPr>
        <p:spPr>
          <a:xfrm>
            <a:off x="5224088" y="5956259"/>
            <a:ext cx="7405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D8D6D9B3-8543-F740-8872-CC4EB5F37E45}"/>
              </a:ext>
            </a:extLst>
          </p:cNvPr>
          <p:cNvSpPr/>
          <p:nvPr/>
        </p:nvSpPr>
        <p:spPr>
          <a:xfrm>
            <a:off x="5133679" y="4291236"/>
            <a:ext cx="9213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C376719B-0537-B169-FC2D-7F2953A99EEC}"/>
              </a:ext>
            </a:extLst>
          </p:cNvPr>
          <p:cNvSpPr/>
          <p:nvPr/>
        </p:nvSpPr>
        <p:spPr>
          <a:xfrm rot="5400000">
            <a:off x="3611789" y="4333149"/>
            <a:ext cx="3950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Loss(                                                   )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B5B66B9C-9196-91DF-B430-F5C95F5A5ADE}"/>
              </a:ext>
            </a:extLst>
          </p:cNvPr>
          <p:cNvSpPr/>
          <p:nvPr/>
        </p:nvSpPr>
        <p:spPr>
          <a:xfrm>
            <a:off x="2159000" y="6426200"/>
            <a:ext cx="3420533" cy="355998"/>
          </a:xfrm>
          <a:custGeom>
            <a:avLst/>
            <a:gdLst>
              <a:gd name="connsiteX0" fmla="*/ 3420533 w 3420533"/>
              <a:gd name="connsiteY0" fmla="*/ 0 h 355998"/>
              <a:gd name="connsiteX1" fmla="*/ 1769533 w 3420533"/>
              <a:gd name="connsiteY1" fmla="*/ 355600 h 355998"/>
              <a:gd name="connsiteX2" fmla="*/ 0 w 3420533"/>
              <a:gd name="connsiteY2" fmla="*/ 76200 h 35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0533" h="355998">
                <a:moveTo>
                  <a:pt x="3420533" y="0"/>
                </a:moveTo>
                <a:cubicBezTo>
                  <a:pt x="2880077" y="171450"/>
                  <a:pt x="2339622" y="342900"/>
                  <a:pt x="1769533" y="355600"/>
                </a:cubicBezTo>
                <a:cubicBezTo>
                  <a:pt x="1199444" y="368300"/>
                  <a:pt x="320322" y="73378"/>
                  <a:pt x="0" y="7620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47FBC2-7DB7-B34A-69F8-61F66C62C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598" y="4112100"/>
            <a:ext cx="30480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7D890966-FB90-412F-3807-7A0F7354F11E}"/>
              </a:ext>
            </a:extLst>
          </p:cNvPr>
          <p:cNvSpPr/>
          <p:nvPr/>
        </p:nvSpPr>
        <p:spPr>
          <a:xfrm>
            <a:off x="6610645" y="5956259"/>
            <a:ext cx="563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Softer Binary quantization using the Sigmoid function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79D7043-C99C-E9D3-9F01-7D2A45965F0B}"/>
              </a:ext>
            </a:extLst>
          </p:cNvPr>
          <p:cNvCxnSpPr>
            <a:cxnSpLocks/>
          </p:cNvCxnSpPr>
          <p:nvPr/>
        </p:nvCxnSpPr>
        <p:spPr>
          <a:xfrm flipH="1" flipV="1">
            <a:off x="7121599" y="2542755"/>
            <a:ext cx="140261" cy="341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889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E344A-C93F-4E03-A578-34729ED9310B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BD914-665A-4EED-A7C8-CEA66F180CC2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04125-00C7-44AB-AA88-23C0C7B768FF}"/>
              </a:ext>
            </a:extLst>
          </p:cNvPr>
          <p:cNvSpPr/>
          <p:nvPr/>
        </p:nvSpPr>
        <p:spPr>
          <a:xfrm>
            <a:off x="525200" y="165819"/>
            <a:ext cx="1943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 image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A34D5-9C61-4BB0-8DEA-50C4792C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44D88-8D70-451F-BD65-24982A959146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581D4B7-4624-4AE6-935D-079693C8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7</a:t>
            </a:fld>
            <a:endParaRPr lang="en-US" dirty="0"/>
          </a:p>
        </p:txBody>
      </p:sp>
      <p:pic>
        <p:nvPicPr>
          <p:cNvPr id="11" name="图片 10" descr="黑暗中亮着灯&#10;&#10;中度可信度描述已自动生成">
            <a:extLst>
              <a:ext uri="{FF2B5EF4-FFF2-40B4-BE49-F238E27FC236}">
                <a16:creationId xmlns:a16="http://schemas.microsoft.com/office/drawing/2014/main" id="{F5A03BBD-BD7F-97EC-2D9D-FABFE6593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81" y="662647"/>
            <a:ext cx="4579620" cy="3053080"/>
          </a:xfrm>
          <a:prstGeom prst="rect">
            <a:avLst/>
          </a:prstGeom>
        </p:spPr>
      </p:pic>
      <p:pic>
        <p:nvPicPr>
          <p:cNvPr id="15" name="图片 14" descr="图片包含 图形用户界面&#10;&#10;描述已自动生成">
            <a:extLst>
              <a:ext uri="{FF2B5EF4-FFF2-40B4-BE49-F238E27FC236}">
                <a16:creationId xmlns:a16="http://schemas.microsoft.com/office/drawing/2014/main" id="{0DB1D121-0D91-90D4-2363-D1C90B240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60" y="662647"/>
            <a:ext cx="4579620" cy="305308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44D7693-A717-1209-CF98-9C5991B24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662647"/>
            <a:ext cx="3053080" cy="3053080"/>
          </a:xfrm>
          <a:prstGeom prst="rect">
            <a:avLst/>
          </a:prstGeom>
        </p:spPr>
      </p:pic>
      <p:pic>
        <p:nvPicPr>
          <p:cNvPr id="26" name="图片 25" descr="绿色的屏幕&#10;&#10;中度可信度描述已自动生成">
            <a:extLst>
              <a:ext uri="{FF2B5EF4-FFF2-40B4-BE49-F238E27FC236}">
                <a16:creationId xmlns:a16="http://schemas.microsoft.com/office/drawing/2014/main" id="{F9F54820-AE9C-CCB6-86B2-D70A3B3DAC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80" y="3791927"/>
            <a:ext cx="4579620" cy="3053080"/>
          </a:xfrm>
          <a:prstGeom prst="rect">
            <a:avLst/>
          </a:prstGeom>
        </p:spPr>
      </p:pic>
      <p:pic>
        <p:nvPicPr>
          <p:cNvPr id="30" name="图片 29" descr="模糊的图片&#10;&#10;中度可信度描述已自动生成">
            <a:extLst>
              <a:ext uri="{FF2B5EF4-FFF2-40B4-BE49-F238E27FC236}">
                <a16:creationId xmlns:a16="http://schemas.microsoft.com/office/drawing/2014/main" id="{BFA1FC86-F208-9A5C-5AC4-816620760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59" y="3786052"/>
            <a:ext cx="4579620" cy="3053080"/>
          </a:xfrm>
          <a:prstGeom prst="rect">
            <a:avLst/>
          </a:prstGeom>
        </p:spPr>
      </p:pic>
      <p:pic>
        <p:nvPicPr>
          <p:cNvPr id="47" name="图片 46" descr="黑白色的照片&#10;&#10;低可信度描述已自动生成">
            <a:extLst>
              <a:ext uri="{FF2B5EF4-FFF2-40B4-BE49-F238E27FC236}">
                <a16:creationId xmlns:a16="http://schemas.microsoft.com/office/drawing/2014/main" id="{9EB26F15-080A-E6FE-D275-E1A9C8938F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2" y="3786052"/>
            <a:ext cx="3053080" cy="3053080"/>
          </a:xfrm>
          <a:prstGeom prst="rect">
            <a:avLst/>
          </a:prstGeom>
        </p:spPr>
      </p:pic>
      <p:sp>
        <p:nvSpPr>
          <p:cNvPr id="51" name="Rectangle 5">
            <a:extLst>
              <a:ext uri="{FF2B5EF4-FFF2-40B4-BE49-F238E27FC236}">
                <a16:creationId xmlns:a16="http://schemas.microsoft.com/office/drawing/2014/main" id="{C2B36BBD-C6A6-EF9C-53FE-C48B3B41A945}"/>
              </a:ext>
            </a:extLst>
          </p:cNvPr>
          <p:cNvSpPr/>
          <p:nvPr/>
        </p:nvSpPr>
        <p:spPr>
          <a:xfrm>
            <a:off x="3871092" y="169524"/>
            <a:ext cx="3549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 frame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optimisation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ectangle 5">
            <a:extLst>
              <a:ext uri="{FF2B5EF4-FFF2-40B4-BE49-F238E27FC236}">
                <a16:creationId xmlns:a16="http://schemas.microsoft.com/office/drawing/2014/main" id="{8953FE11-97B2-5A64-A7E0-7F8BCFBD856E}"/>
              </a:ext>
            </a:extLst>
          </p:cNvPr>
          <p:cNvSpPr/>
          <p:nvPr/>
        </p:nvSpPr>
        <p:spPr>
          <a:xfrm>
            <a:off x="9341867" y="203690"/>
            <a:ext cx="1353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ADOSPR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 5">
            <a:extLst>
              <a:ext uri="{FF2B5EF4-FFF2-40B4-BE49-F238E27FC236}">
                <a16:creationId xmlns:a16="http://schemas.microsoft.com/office/drawing/2014/main" id="{8502BB90-F6A7-BA8D-3ED4-B5402DEF2B46}"/>
              </a:ext>
            </a:extLst>
          </p:cNvPr>
          <p:cNvSpPr/>
          <p:nvPr/>
        </p:nvSpPr>
        <p:spPr>
          <a:xfrm>
            <a:off x="1558760" y="3401750"/>
            <a:ext cx="1494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[Ambigram by Ben]</a:t>
            </a:r>
          </a:p>
        </p:txBody>
      </p:sp>
      <p:sp>
        <p:nvSpPr>
          <p:cNvPr id="54" name="Rectangle 5">
            <a:extLst>
              <a:ext uri="{FF2B5EF4-FFF2-40B4-BE49-F238E27FC236}">
                <a16:creationId xmlns:a16="http://schemas.microsoft.com/office/drawing/2014/main" id="{3FBB5987-A9BC-DD18-A4FC-A25F80A3ACE6}"/>
              </a:ext>
            </a:extLst>
          </p:cNvPr>
          <p:cNvSpPr/>
          <p:nvPr/>
        </p:nvSpPr>
        <p:spPr>
          <a:xfrm>
            <a:off x="2217595" y="6565070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[Mandrill]</a:t>
            </a:r>
          </a:p>
        </p:txBody>
      </p:sp>
    </p:spTree>
    <p:extLst>
      <p:ext uri="{BB962C8B-B14F-4D97-AF65-F5344CB8AC3E}">
        <p14:creationId xmlns:p14="http://schemas.microsoft.com/office/powerpoint/2010/main" val="390869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E344A-C93F-4E03-A578-34729ED9310B}"/>
              </a:ext>
            </a:extLst>
          </p:cNvPr>
          <p:cNvSpPr/>
          <p:nvPr/>
        </p:nvSpPr>
        <p:spPr>
          <a:xfrm>
            <a:off x="0" y="1"/>
            <a:ext cx="12192000" cy="870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BD914-665A-4EED-A7C8-CEA66F180CC2}"/>
              </a:ext>
            </a:extLst>
          </p:cNvPr>
          <p:cNvSpPr/>
          <p:nvPr/>
        </p:nvSpPr>
        <p:spPr>
          <a:xfrm>
            <a:off x="0" y="6516209"/>
            <a:ext cx="12192000" cy="350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04125-00C7-44AB-AA88-23C0C7B768FF}"/>
              </a:ext>
            </a:extLst>
          </p:cNvPr>
          <p:cNvSpPr/>
          <p:nvPr/>
        </p:nvSpPr>
        <p:spPr>
          <a:xfrm>
            <a:off x="358272" y="154479"/>
            <a:ext cx="2084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status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A34D5-9C61-4BB0-8DEA-50C4792C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b="15150"/>
          <a:stretch/>
        </p:blipFill>
        <p:spPr>
          <a:xfrm>
            <a:off x="10889484" y="74420"/>
            <a:ext cx="1112876" cy="597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44D88-8D70-451F-BD65-24982A959146}"/>
              </a:ext>
            </a:extLst>
          </p:cNvPr>
          <p:cNvSpPr/>
          <p:nvPr/>
        </p:nvSpPr>
        <p:spPr>
          <a:xfrm>
            <a:off x="0" y="671523"/>
            <a:ext cx="12192000" cy="282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581D4B7-4624-4AE6-935D-079693C8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DCCC272-252E-42D4-8A54-B6355ED3F42E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BB5F3CB-08A7-EFF7-ECFB-B3AB82F311CB}"/>
              </a:ext>
            </a:extLst>
          </p:cNvPr>
          <p:cNvSpPr/>
          <p:nvPr/>
        </p:nvSpPr>
        <p:spPr>
          <a:xfrm>
            <a:off x="289692" y="1217859"/>
            <a:ext cx="11292707" cy="4992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Preliminary results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 zero order suppression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Much slower runtime (tens of seconds as opposed to &lt;1s of OSPR/ASOSPR)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 for next steps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 slice hologram generation using the multi-frame optimization method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projection onto steam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Got the risk assessment approved to bring the steam maker to lab 141.</a:t>
            </a:r>
          </a:p>
        </p:txBody>
      </p:sp>
    </p:spTree>
    <p:extLst>
      <p:ext uri="{BB962C8B-B14F-4D97-AF65-F5344CB8AC3E}">
        <p14:creationId xmlns:p14="http://schemas.microsoft.com/office/powerpoint/2010/main" val="4102407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436915"/>
            <a:ext cx="12192000" cy="4919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5C6E1-52D2-4476-B3BE-4F867E7F1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4" b="16296"/>
          <a:stretch/>
        </p:blipFill>
        <p:spPr>
          <a:xfrm>
            <a:off x="9889899" y="183644"/>
            <a:ext cx="2093966" cy="1089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CFD453-63D8-4ADF-9BC0-743BA712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35" y="366104"/>
            <a:ext cx="2851259" cy="72783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6773BEA-59BB-4EA6-83C3-1BF3C6C2AEF7}"/>
              </a:ext>
            </a:extLst>
          </p:cNvPr>
          <p:cNvSpPr/>
          <p:nvPr/>
        </p:nvSpPr>
        <p:spPr>
          <a:xfrm>
            <a:off x="0" y="5311606"/>
            <a:ext cx="12192000" cy="5492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Subtitle 8">
            <a:extLst>
              <a:ext uri="{FF2B5EF4-FFF2-40B4-BE49-F238E27FC236}">
                <a16:creationId xmlns:a16="http://schemas.microsoft.com/office/drawing/2014/main" id="{BB0EE987-5371-4A37-91C6-D17979526868}"/>
              </a:ext>
            </a:extLst>
          </p:cNvPr>
          <p:cNvSpPr txBox="1">
            <a:spLocks/>
          </p:cNvSpPr>
          <p:nvPr/>
        </p:nvSpPr>
        <p:spPr>
          <a:xfrm>
            <a:off x="541173" y="3701076"/>
            <a:ext cx="11107902" cy="1384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2023/10/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31</a:t>
            </a:r>
            <a:endParaRPr lang="en-US" altLang="zh-CN" sz="18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Jinze Sha</a:t>
            </a:r>
            <a:endParaRPr lang="en-GB" sz="18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2" descr="Division name appears here">
            <a:extLst>
              <a:ext uri="{FF2B5EF4-FFF2-40B4-BE49-F238E27FC236}">
                <a16:creationId xmlns:a16="http://schemas.microsoft.com/office/drawing/2014/main" id="{F1BC6E5E-5D54-4AF5-B0BF-B0632B11816E}"/>
              </a:ext>
            </a:extLst>
          </p:cNvPr>
          <p:cNvSpPr txBox="1">
            <a:spLocks/>
          </p:cNvSpPr>
          <p:nvPr/>
        </p:nvSpPr>
        <p:spPr>
          <a:xfrm>
            <a:off x="541174" y="5427677"/>
            <a:ext cx="11107901" cy="338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Centre for Molecular Materials, Photonics and Electronics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University of Cambridge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CDFA71-C4DB-4608-9784-18499873F058}"/>
              </a:ext>
            </a:extLst>
          </p:cNvPr>
          <p:cNvSpPr txBox="1">
            <a:spLocks/>
          </p:cNvSpPr>
          <p:nvPr/>
        </p:nvSpPr>
        <p:spPr>
          <a:xfrm>
            <a:off x="541173" y="2274316"/>
            <a:ext cx="11442692" cy="162237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Phase-only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Computer-Generated Holograms (CGH)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an Information Entropy Point of View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97901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823717CC48CE4C9A4C6581B07B1068" ma:contentTypeVersion="10" ma:contentTypeDescription="Create a new document." ma:contentTypeScope="" ma:versionID="03d3b9c816d864e6255481babd4ae39e">
  <xsd:schema xmlns:xsd="http://www.w3.org/2001/XMLSchema" xmlns:xs="http://www.w3.org/2001/XMLSchema" xmlns:p="http://schemas.microsoft.com/office/2006/metadata/properties" xmlns:ns2="2d540687-93ff-49f8-9747-00d8ee0ec3a2" targetNamespace="http://schemas.microsoft.com/office/2006/metadata/properties" ma:root="true" ma:fieldsID="36f0dd934040cd92ea2acf93b6a59023" ns2:_="">
    <xsd:import namespace="2d540687-93ff-49f8-9747-00d8ee0ec3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540687-93ff-49f8-9747-00d8ee0ec3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FAB6F7-8FAB-4262-8022-8F579BCAA57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F3CC56B-3E4F-42E7-AE2C-45D152CB1A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002FFE-99F8-4901-B4D1-439E9B1A2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540687-93ff-49f8-9747-00d8ee0ec3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13323</TotalTime>
  <Words>2047</Words>
  <Application>Microsoft Office PowerPoint</Application>
  <PresentationFormat>宽屏</PresentationFormat>
  <Paragraphs>838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Arial</vt:lpstr>
      <vt:lpstr>Calibri</vt:lpstr>
      <vt:lpstr>Calibri Light</vt:lpstr>
      <vt:lpstr>Segoe UI</vt:lpstr>
      <vt:lpstr>Segoe UI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 Youchao</dc:creator>
  <cp:lastModifiedBy>Jinze Sha</cp:lastModifiedBy>
  <cp:revision>115</cp:revision>
  <dcterms:created xsi:type="dcterms:W3CDTF">2021-03-31T14:11:58Z</dcterms:created>
  <dcterms:modified xsi:type="dcterms:W3CDTF">2023-10-31T03:14:34Z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0x010100F4823717CC48CE4C9A4C6581B07B1068</vt:lpwstr>
  </property>
</Properties>
</file>